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5"/>
  </p:notesMasterIdLst>
  <p:handoutMasterIdLst>
    <p:handoutMasterId r:id="rId36"/>
  </p:handoutMasterIdLst>
  <p:sldIdLst>
    <p:sldId id="256" r:id="rId2"/>
    <p:sldId id="261" r:id="rId3"/>
    <p:sldId id="262" r:id="rId4"/>
    <p:sldId id="263" r:id="rId5"/>
    <p:sldId id="265" r:id="rId6"/>
    <p:sldId id="266" r:id="rId7"/>
    <p:sldId id="271" r:id="rId8"/>
    <p:sldId id="272" r:id="rId9"/>
    <p:sldId id="273" r:id="rId10"/>
    <p:sldId id="274" r:id="rId11"/>
    <p:sldId id="275" r:id="rId12"/>
    <p:sldId id="276" r:id="rId13"/>
    <p:sldId id="278" r:id="rId14"/>
    <p:sldId id="279" r:id="rId15"/>
    <p:sldId id="283" r:id="rId16"/>
    <p:sldId id="280" r:id="rId17"/>
    <p:sldId id="284" r:id="rId18"/>
    <p:sldId id="281" r:id="rId19"/>
    <p:sldId id="285" r:id="rId20"/>
    <p:sldId id="282"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301"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rgbClr val="000066"/>
        </a:solidFill>
        <a:latin typeface="Arial" charset="0"/>
        <a:ea typeface="ＭＳ Ｐゴシック" pitchFamily="34" charset="-128"/>
        <a:cs typeface="Arial" charset="0"/>
      </a:defRPr>
    </a:lvl1pPr>
    <a:lvl2pPr marL="457200" algn="l" rtl="0" fontAlgn="base">
      <a:spcBef>
        <a:spcPct val="0"/>
      </a:spcBef>
      <a:spcAft>
        <a:spcPct val="0"/>
      </a:spcAft>
      <a:defRPr kern="1200">
        <a:solidFill>
          <a:srgbClr val="000066"/>
        </a:solidFill>
        <a:latin typeface="Arial" charset="0"/>
        <a:ea typeface="ＭＳ Ｐゴシック" pitchFamily="34" charset="-128"/>
        <a:cs typeface="Arial" charset="0"/>
      </a:defRPr>
    </a:lvl2pPr>
    <a:lvl3pPr marL="914400" algn="l" rtl="0" fontAlgn="base">
      <a:spcBef>
        <a:spcPct val="0"/>
      </a:spcBef>
      <a:spcAft>
        <a:spcPct val="0"/>
      </a:spcAft>
      <a:defRPr kern="1200">
        <a:solidFill>
          <a:srgbClr val="000066"/>
        </a:solidFill>
        <a:latin typeface="Arial" charset="0"/>
        <a:ea typeface="ＭＳ Ｐゴシック" pitchFamily="34" charset="-128"/>
        <a:cs typeface="Arial" charset="0"/>
      </a:defRPr>
    </a:lvl3pPr>
    <a:lvl4pPr marL="1371600" algn="l" rtl="0" fontAlgn="base">
      <a:spcBef>
        <a:spcPct val="0"/>
      </a:spcBef>
      <a:spcAft>
        <a:spcPct val="0"/>
      </a:spcAft>
      <a:defRPr kern="1200">
        <a:solidFill>
          <a:srgbClr val="000066"/>
        </a:solidFill>
        <a:latin typeface="Arial" charset="0"/>
        <a:ea typeface="ＭＳ Ｐゴシック" pitchFamily="34" charset="-128"/>
        <a:cs typeface="Arial" charset="0"/>
      </a:defRPr>
    </a:lvl4pPr>
    <a:lvl5pPr marL="1828800" algn="l" rtl="0" fontAlgn="base">
      <a:spcBef>
        <a:spcPct val="0"/>
      </a:spcBef>
      <a:spcAft>
        <a:spcPct val="0"/>
      </a:spcAft>
      <a:defRPr kern="1200">
        <a:solidFill>
          <a:srgbClr val="000066"/>
        </a:solidFill>
        <a:latin typeface="Arial" charset="0"/>
        <a:ea typeface="ＭＳ Ｐゴシック" pitchFamily="34" charset="-128"/>
        <a:cs typeface="Arial" charset="0"/>
      </a:defRPr>
    </a:lvl5pPr>
    <a:lvl6pPr marL="2286000" algn="l" defTabSz="914400" rtl="0" eaLnBrk="1" latinLnBrk="0" hangingPunct="1">
      <a:defRPr kern="1200">
        <a:solidFill>
          <a:srgbClr val="000066"/>
        </a:solidFill>
        <a:latin typeface="Arial" charset="0"/>
        <a:ea typeface="ＭＳ Ｐゴシック" pitchFamily="34" charset="-128"/>
        <a:cs typeface="Arial" charset="0"/>
      </a:defRPr>
    </a:lvl6pPr>
    <a:lvl7pPr marL="2743200" algn="l" defTabSz="914400" rtl="0" eaLnBrk="1" latinLnBrk="0" hangingPunct="1">
      <a:defRPr kern="1200">
        <a:solidFill>
          <a:srgbClr val="000066"/>
        </a:solidFill>
        <a:latin typeface="Arial" charset="0"/>
        <a:ea typeface="ＭＳ Ｐゴシック" pitchFamily="34" charset="-128"/>
        <a:cs typeface="Arial" charset="0"/>
      </a:defRPr>
    </a:lvl7pPr>
    <a:lvl8pPr marL="3200400" algn="l" defTabSz="914400" rtl="0" eaLnBrk="1" latinLnBrk="0" hangingPunct="1">
      <a:defRPr kern="1200">
        <a:solidFill>
          <a:srgbClr val="000066"/>
        </a:solidFill>
        <a:latin typeface="Arial" charset="0"/>
        <a:ea typeface="ＭＳ Ｐゴシック" pitchFamily="34" charset="-128"/>
        <a:cs typeface="Arial" charset="0"/>
      </a:defRPr>
    </a:lvl8pPr>
    <a:lvl9pPr marL="3657600" algn="l" defTabSz="914400" rtl="0" eaLnBrk="1" latinLnBrk="0" hangingPunct="1">
      <a:defRPr kern="1200">
        <a:solidFill>
          <a:srgbClr val="000066"/>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BFBFB"/>
    <a:srgbClr val="EDD89B"/>
    <a:srgbClr val="CEB448"/>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varScale="1">
        <p:scale>
          <a:sx n="43" d="100"/>
          <a:sy n="43" d="100"/>
        </p:scale>
        <p:origin x="-108" y="-198"/>
      </p:cViewPr>
      <p:guideLst>
        <p:guide orient="horz" pos="2160"/>
        <p:guide pos="2880"/>
      </p:guideLst>
    </p:cSldViewPr>
  </p:slideViewPr>
  <p:outlineViewPr>
    <p:cViewPr>
      <p:scale>
        <a:sx n="33" d="100"/>
        <a:sy n="33" d="100"/>
      </p:scale>
      <p:origin x="0" y="11850"/>
    </p:cViewPr>
  </p:outlineViewPr>
  <p:notesTextViewPr>
    <p:cViewPr>
      <p:scale>
        <a:sx n="100" d="100"/>
        <a:sy n="100" d="100"/>
      </p:scale>
      <p:origin x="0" y="0"/>
    </p:cViewPr>
  </p:notesTextViewPr>
  <p:sorterViewPr>
    <p:cViewPr>
      <p:scale>
        <a:sx n="66" d="100"/>
        <a:sy n="66" d="100"/>
      </p:scale>
      <p:origin x="0" y="486"/>
    </p:cViewPr>
  </p:sorterViewPr>
  <p:notesViewPr>
    <p:cSldViewPr>
      <p:cViewPr varScale="1">
        <p:scale>
          <a:sx n="58" d="100"/>
          <a:sy n="58" d="100"/>
        </p:scale>
        <p:origin x="-17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charset="0"/>
                <a:ea typeface="+mn-ea"/>
                <a:cs typeface="+mn-cs"/>
              </a:defRPr>
            </a:lvl1pPr>
          </a:lstStyle>
          <a:p>
            <a:pPr>
              <a:defRPr/>
            </a:pPr>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r>
              <a:rPr lang="en-US"/>
              <a:t>Trade &amp; Industrial Education</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ea typeface="ＭＳ Ｐゴシック" charset="-128"/>
                <a:cs typeface="+mn-cs"/>
              </a:defRPr>
            </a:lvl1pPr>
          </a:lstStyle>
          <a:p>
            <a:pPr>
              <a:defRPr/>
            </a:pPr>
            <a:fld id="{7251FD17-C221-4734-8DEF-49E5FEE9B99E}" type="slidenum">
              <a:rPr lang="en-US"/>
              <a:pPr>
                <a:defRPr/>
              </a:pPr>
              <a:t>‹#›</a:t>
            </a:fld>
            <a:endParaRPr lang="en-US"/>
          </a:p>
        </p:txBody>
      </p:sp>
    </p:spTree>
    <p:extLst>
      <p:ext uri="{BB962C8B-B14F-4D97-AF65-F5344CB8AC3E}">
        <p14:creationId xmlns:p14="http://schemas.microsoft.com/office/powerpoint/2010/main" val="916724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r>
              <a:rPr lang="en-US"/>
              <a:t>Trade &amp; Industrial Education</a:t>
            </a: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ea typeface="ＭＳ Ｐゴシック" charset="-128"/>
                <a:cs typeface="+mn-cs"/>
              </a:defRPr>
            </a:lvl1pPr>
          </a:lstStyle>
          <a:p>
            <a:pPr>
              <a:defRPr/>
            </a:pPr>
            <a:fld id="{E9445082-D756-4317-9DD8-8732A986384C}" type="slidenum">
              <a:rPr lang="en-US"/>
              <a:pPr>
                <a:defRPr/>
              </a:pPr>
              <a:t>‹#›</a:t>
            </a:fld>
            <a:endParaRPr lang="en-US"/>
          </a:p>
        </p:txBody>
      </p:sp>
    </p:spTree>
    <p:extLst>
      <p:ext uri="{BB962C8B-B14F-4D97-AF65-F5344CB8AC3E}">
        <p14:creationId xmlns:p14="http://schemas.microsoft.com/office/powerpoint/2010/main" val="115065303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ftr" sz="quarter" idx="4"/>
          </p:nvPr>
        </p:nvSpPr>
        <p:spPr>
          <a:noFill/>
        </p:spPr>
        <p:txBody>
          <a:bodyPr/>
          <a:lstStyle/>
          <a:p>
            <a:r>
              <a:rPr lang="en-US" smtClean="0">
                <a:latin typeface="Times New Roman" pitchFamily="18" charset="0"/>
                <a:ea typeface="ＭＳ Ｐゴシック" pitchFamily="34" charset="-128"/>
              </a:rPr>
              <a:t>Trade &amp; Industrial Education</a:t>
            </a:r>
          </a:p>
        </p:txBody>
      </p:sp>
      <p:sp>
        <p:nvSpPr>
          <p:cNvPr id="19458" name="Rectangle 7"/>
          <p:cNvSpPr>
            <a:spLocks noGrp="1" noChangeArrowheads="1"/>
          </p:cNvSpPr>
          <p:nvPr>
            <p:ph type="sldNum" sz="quarter" idx="5"/>
          </p:nvPr>
        </p:nvSpPr>
        <p:spPr>
          <a:noFill/>
        </p:spPr>
        <p:txBody>
          <a:bodyPr/>
          <a:lstStyle/>
          <a:p>
            <a:fld id="{CE8C5F61-CD5B-43D7-A624-5A2943D26602}" type="slidenum">
              <a:rPr lang="en-US" smtClean="0">
                <a:ea typeface="ＭＳ Ｐゴシック" pitchFamily="34" charset="-128"/>
              </a:rPr>
              <a:pPr/>
              <a:t>1</a:t>
            </a:fld>
            <a:endParaRPr lang="en-US" smtClean="0">
              <a:ea typeface="ＭＳ Ｐゴシック" pitchFamily="34"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0"/>
          <p:cNvSpPr>
            <a:spLocks noChangeShapeType="1"/>
          </p:cNvSpPr>
          <p:nvPr/>
        </p:nvSpPr>
        <p:spPr bwMode="auto">
          <a:xfrm>
            <a:off x="533400" y="2819400"/>
            <a:ext cx="8001000" cy="0"/>
          </a:xfrm>
          <a:prstGeom prst="line">
            <a:avLst/>
          </a:prstGeom>
          <a:noFill/>
          <a:ln w="6350">
            <a:solidFill>
              <a:schemeClr val="tx1"/>
            </a:solidFill>
            <a:round/>
            <a:headEnd/>
            <a:tailEnd/>
          </a:ln>
        </p:spPr>
        <p:txBody>
          <a:bodyPr/>
          <a:lstStyle/>
          <a:p>
            <a:pPr>
              <a:defRPr/>
            </a:pPr>
            <a:endParaRPr lang="en-US">
              <a:latin typeface="Arial" pitchFamily="34" charset="0"/>
              <a:ea typeface="ＭＳ Ｐゴシック" charset="-128"/>
              <a:cs typeface="+mn-cs"/>
            </a:endParaRPr>
          </a:p>
        </p:txBody>
      </p:sp>
      <p:pic>
        <p:nvPicPr>
          <p:cNvPr id="5" name="Picture 9" descr="ARTS_SMcopy.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54613" y="228600"/>
            <a:ext cx="3379787" cy="1295400"/>
          </a:xfrm>
          <a:prstGeom prst="rect">
            <a:avLst/>
          </a:prstGeom>
          <a:noFill/>
          <a:ln w="9525">
            <a:noFill/>
            <a:miter lim="800000"/>
            <a:headEnd/>
            <a:tailEnd/>
          </a:ln>
        </p:spPr>
      </p:pic>
      <p:sp>
        <p:nvSpPr>
          <p:cNvPr id="44035" name="Rectangle 3"/>
          <p:cNvSpPr>
            <a:spLocks noGrp="1" noChangeArrowheads="1"/>
          </p:cNvSpPr>
          <p:nvPr>
            <p:ph type="ctrTitle"/>
          </p:nvPr>
        </p:nvSpPr>
        <p:spPr>
          <a:xfrm>
            <a:off x="533400" y="1600200"/>
            <a:ext cx="8001000" cy="1000125"/>
          </a:xfrm>
        </p:spPr>
        <p:txBody>
          <a:bodyPr/>
          <a:lstStyle>
            <a:lvl1pPr algn="r">
              <a:defRPr sz="4800"/>
            </a:lvl1pPr>
          </a:lstStyle>
          <a:p>
            <a:r>
              <a:rPr lang="en-US" altLang="en-US" smtClean="0"/>
              <a:t>Click to edit Master title style</a:t>
            </a:r>
            <a:endParaRPr lang="en-US" altLang="en-US"/>
          </a:p>
        </p:txBody>
      </p:sp>
      <p:sp>
        <p:nvSpPr>
          <p:cNvPr id="44036" name="Rectangle 4"/>
          <p:cNvSpPr>
            <a:spLocks noGrp="1" noChangeArrowheads="1"/>
          </p:cNvSpPr>
          <p:nvPr>
            <p:ph type="subTitle" idx="1"/>
          </p:nvPr>
        </p:nvSpPr>
        <p:spPr>
          <a:xfrm>
            <a:off x="849313" y="3049588"/>
            <a:ext cx="7685087"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6" name="Rectangle 7"/>
          <p:cNvSpPr>
            <a:spLocks noGrp="1" noChangeArrowheads="1"/>
          </p:cNvSpPr>
          <p:nvPr>
            <p:ph type="sldNum" sz="quarter" idx="10"/>
          </p:nvPr>
        </p:nvSpPr>
        <p:spPr/>
        <p:txBody>
          <a:bodyPr/>
          <a:lstStyle>
            <a:lvl1pPr>
              <a:defRPr/>
            </a:lvl1pPr>
          </a:lstStyle>
          <a:p>
            <a:pPr>
              <a:defRPr/>
            </a:pPr>
            <a:fld id="{277E215D-AE75-404A-BB84-013F8F28EC7F}" type="slidenum">
              <a:rPr lang="en-US"/>
              <a:pPr>
                <a:defRPr/>
              </a:pPr>
              <a:t>‹#›</a:t>
            </a:fld>
            <a:endParaRPr lang="en-US"/>
          </a:p>
        </p:txBody>
      </p:sp>
      <p:sp>
        <p:nvSpPr>
          <p:cNvPr id="7" name="Rectangle 6"/>
          <p:cNvSpPr>
            <a:spLocks noGrp="1" noChangeArrowheads="1"/>
          </p:cNvSpPr>
          <p:nvPr>
            <p:ph type="ftr" sz="quarter" idx="11"/>
          </p:nvPr>
        </p:nvSpPr>
        <p:spPr>
          <a:xfrm>
            <a:off x="2743200" y="6248400"/>
            <a:ext cx="3810000" cy="457200"/>
          </a:xfrm>
        </p:spPr>
        <p:txBody>
          <a:bodyPr/>
          <a:lstStyle>
            <a:lvl1pPr>
              <a:defRPr/>
            </a:lvl1pPr>
          </a:lstStyle>
          <a:p>
            <a:pPr>
              <a:defRPr/>
            </a:pPr>
            <a:r>
              <a:rPr lang="en-US"/>
              <a:t>Copyright © Texas Education Agency, 2011. All rights reserved. Images and other multimedia content used with permission. </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09849C19-4E92-400E-AFF5-61C73EE26467}"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0CC4FDD4-D109-4F0D-9C5A-2BB43427A452}" type="slidenum">
              <a:rPr 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8" name="Rectangle 7"/>
          <p:cNvSpPr>
            <a:spLocks noGrp="1" noChangeArrowheads="1"/>
          </p:cNvSpPr>
          <p:nvPr>
            <p:ph type="sldNum" sz="quarter" idx="12"/>
          </p:nvPr>
        </p:nvSpPr>
        <p:spPr/>
        <p:txBody>
          <a:bodyPr/>
          <a:lstStyle>
            <a:lvl1pPr>
              <a:defRPr/>
            </a:lvl1pPr>
          </a:lstStyle>
          <a:p>
            <a:pPr>
              <a:defRPr/>
            </a:pPr>
            <a:fld id="{E0AEB807-5FB3-4BBC-AFB7-6C4200C48253}" type="slidenum">
              <a:rPr lang="en-US"/>
              <a:pPr>
                <a:defRPr/>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5A0C0955-CD83-4D7B-A3DA-2F6C0B4C67E4}" type="slidenum">
              <a:rPr lang="en-US"/>
              <a:pPr>
                <a:defRPr/>
              </a:pPr>
              <a:t>‹#›</a:t>
            </a:fld>
            <a:endParaRPr 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C97517F0-E4B7-4FD0-B434-E60FFED47711}"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xfrm>
            <a:off x="2514600" y="6248400"/>
            <a:ext cx="4191000" cy="457200"/>
          </a:xfrm>
        </p:spPr>
        <p:txBody>
          <a:bodyPr/>
          <a:lstStyle>
            <a:lvl1pPr>
              <a:defRPr/>
            </a:lvl1pPr>
          </a:lstStyle>
          <a:p>
            <a:pPr>
              <a:defRPr/>
            </a:pPr>
            <a:r>
              <a:rPr lang="en-US"/>
              <a:t>Copyright © Texas Education Agency, 2011. All rights reserved. Images and other multimedia content used with permission. </a:t>
            </a:r>
          </a:p>
        </p:txBody>
      </p:sp>
      <p:sp>
        <p:nvSpPr>
          <p:cNvPr id="5" name="Rectangle 4"/>
          <p:cNvSpPr>
            <a:spLocks noGrp="1" noChangeArrowheads="1"/>
          </p:cNvSpPr>
          <p:nvPr>
            <p:ph type="sldNum" sz="quarter" idx="11"/>
          </p:nvPr>
        </p:nvSpPr>
        <p:spPr>
          <a:xfrm>
            <a:off x="7010400" y="6248400"/>
            <a:ext cx="1676400" cy="457200"/>
          </a:xfrm>
        </p:spPr>
        <p:txBody>
          <a:bodyPr/>
          <a:lstStyle>
            <a:lvl1pPr>
              <a:defRPr/>
            </a:lvl1pPr>
          </a:lstStyle>
          <a:p>
            <a:pPr>
              <a:defRPr/>
            </a:pPr>
            <a:fld id="{A1193A89-72FB-4D03-8712-449CD081E9B8}"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75BBC3C5-1088-4BDF-8119-F327CDE21F05}"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289381DC-6909-495E-88A0-E3EE3D53A5AC}"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8"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9" name="Rectangle 7"/>
          <p:cNvSpPr>
            <a:spLocks noGrp="1" noChangeArrowheads="1"/>
          </p:cNvSpPr>
          <p:nvPr>
            <p:ph type="sldNum" sz="quarter" idx="12"/>
          </p:nvPr>
        </p:nvSpPr>
        <p:spPr/>
        <p:txBody>
          <a:bodyPr/>
          <a:lstStyle>
            <a:lvl1pPr>
              <a:defRPr/>
            </a:lvl1pPr>
          </a:lstStyle>
          <a:p>
            <a:pPr>
              <a:defRPr/>
            </a:pPr>
            <a:fld id="{65C83E3F-8458-4E10-938D-1872A6564DEF}"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4"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5" name="Rectangle 7"/>
          <p:cNvSpPr>
            <a:spLocks noGrp="1" noChangeArrowheads="1"/>
          </p:cNvSpPr>
          <p:nvPr>
            <p:ph type="sldNum" sz="quarter" idx="12"/>
          </p:nvPr>
        </p:nvSpPr>
        <p:spPr/>
        <p:txBody>
          <a:bodyPr/>
          <a:lstStyle>
            <a:lvl1pPr>
              <a:defRPr/>
            </a:lvl1pPr>
          </a:lstStyle>
          <a:p>
            <a:pPr>
              <a:defRPr/>
            </a:pPr>
            <a:fld id="{8D2BA0F1-0A2B-438B-A6B5-53C411E77E27}"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3"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4" name="Rectangle 7"/>
          <p:cNvSpPr>
            <a:spLocks noGrp="1" noChangeArrowheads="1"/>
          </p:cNvSpPr>
          <p:nvPr>
            <p:ph type="sldNum" sz="quarter" idx="12"/>
          </p:nvPr>
        </p:nvSpPr>
        <p:spPr/>
        <p:txBody>
          <a:bodyPr/>
          <a:lstStyle>
            <a:lvl1pPr>
              <a:defRPr/>
            </a:lvl1pPr>
          </a:lstStyle>
          <a:p>
            <a:pPr>
              <a:defRPr/>
            </a:pPr>
            <a:fld id="{6ECA166F-8ADB-470B-B8A4-CF5F668A970F}"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36EBA06B-98AD-496A-832D-529E7109EF80}"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r>
              <a:rPr lang="en-US"/>
              <a:t>Copyright © Texas Education Agency, 2011.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F82994D0-2550-4DBC-9DBB-69BC6064823C}"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122238"/>
            <a:ext cx="62484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4" name="Rectangle 6"/>
          <p:cNvSpPr>
            <a:spLocks noGrp="1" noChangeArrowheads="1"/>
          </p:cNvSpPr>
          <p:nvPr>
            <p:ph type="ftr" sz="quarter" idx="3"/>
          </p:nvPr>
        </p:nvSpPr>
        <p:spPr bwMode="auto">
          <a:xfrm>
            <a:off x="2667000" y="624840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latin typeface="Arial" pitchFamily="34" charset="0"/>
                <a:ea typeface="ＭＳ Ｐゴシック" charset="-128"/>
                <a:cs typeface="+mn-cs"/>
              </a:defRPr>
            </a:lvl1pPr>
          </a:lstStyle>
          <a:p>
            <a:pPr>
              <a:defRPr/>
            </a:pPr>
            <a:r>
              <a:rPr lang="en-US"/>
              <a:t>Copyright © Texas Education Agency, 2011. All rights reserved. Images and other multimedia content used with permission. </a:t>
            </a:r>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latin typeface="Arial" pitchFamily="34" charset="0"/>
                <a:ea typeface="ＭＳ Ｐゴシック" charset="-128"/>
                <a:cs typeface="+mn-cs"/>
              </a:defRPr>
            </a:lvl1pPr>
          </a:lstStyle>
          <a:p>
            <a:pPr>
              <a:defRPr/>
            </a:pPr>
            <a:fld id="{D4AF313B-36AB-4510-ADD7-BC4A43CE5B9E}" type="slidenum">
              <a:rPr lang="en-US"/>
              <a:pPr>
                <a:defRPr/>
              </a:pPr>
              <a:t>‹#›</a:t>
            </a:fld>
            <a:endParaRPr lang="en-US"/>
          </a:p>
        </p:txBody>
      </p:sp>
      <p:pic>
        <p:nvPicPr>
          <p:cNvPr id="1030" name="Picture 7" descr="ARTS_SMcopy.jpg"/>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bwMode="auto">
          <a:xfrm>
            <a:off x="6729413" y="381000"/>
            <a:ext cx="2185987"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ransition spd="med">
    <p:fade/>
  </p:transition>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ＭＳ Ｐゴシック" charset="0"/>
          <a:cs typeface="+mj-cs"/>
        </a:defRPr>
      </a:lvl1pPr>
      <a:lvl2pPr algn="l" rtl="0" eaLnBrk="0" fontAlgn="base" hangingPunct="0">
        <a:spcBef>
          <a:spcPct val="0"/>
        </a:spcBef>
        <a:spcAft>
          <a:spcPct val="0"/>
        </a:spcAft>
        <a:defRPr sz="3900" b="1">
          <a:solidFill>
            <a:schemeClr val="tx2"/>
          </a:solidFill>
          <a:latin typeface="Arial" charset="0"/>
          <a:ea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rgbClr val="000066"/>
          </a:solidFill>
          <a:latin typeface="+mn-lt"/>
          <a:ea typeface="ＭＳ Ｐゴシック" charset="0"/>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rgbClr val="000066"/>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rgbClr val="000066"/>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rgbClr val="000066"/>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mn-lt"/>
          <a:ea typeface="ＭＳ Ｐゴシック" charset="0"/>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6"/>
          <p:cNvSpPr>
            <a:spLocks noGrp="1" noChangeArrowheads="1"/>
          </p:cNvSpPr>
          <p:nvPr>
            <p:ph type="ctrTitle"/>
          </p:nvPr>
        </p:nvSpPr>
        <p:spPr/>
        <p:txBody>
          <a:bodyPr/>
          <a:lstStyle/>
          <a:p>
            <a:pPr eaLnBrk="1" hangingPunct="1"/>
            <a:r>
              <a:rPr lang="en-US" sz="4000" smtClean="0">
                <a:ea typeface="ＭＳ Ｐゴシック" pitchFamily="34" charset="-128"/>
              </a:rPr>
              <a:t>Animation</a:t>
            </a:r>
          </a:p>
        </p:txBody>
      </p:sp>
      <p:sp>
        <p:nvSpPr>
          <p:cNvPr id="18434" name="Rectangle 5"/>
          <p:cNvSpPr>
            <a:spLocks noGrp="1" noChangeArrowheads="1"/>
          </p:cNvSpPr>
          <p:nvPr>
            <p:ph type="subTitle" idx="1"/>
          </p:nvPr>
        </p:nvSpPr>
        <p:spPr>
          <a:xfrm>
            <a:off x="838200" y="2819400"/>
            <a:ext cx="7772400" cy="2590800"/>
          </a:xfrm>
        </p:spPr>
        <p:txBody>
          <a:bodyPr/>
          <a:lstStyle/>
          <a:p>
            <a:pPr eaLnBrk="1" hangingPunct="1"/>
            <a:r>
              <a:rPr lang="en-US" smtClean="0">
                <a:solidFill>
                  <a:schemeClr val="bg2"/>
                </a:solidFill>
                <a:ea typeface="ＭＳ Ｐゴシック" pitchFamily="34" charset="-128"/>
              </a:rPr>
              <a:t> Storyboarding an Animated Short</a:t>
            </a:r>
          </a:p>
        </p:txBody>
      </p:sp>
      <p:sp>
        <p:nvSpPr>
          <p:cNvPr id="18435" name="Rectangle 7"/>
          <p:cNvSpPr>
            <a:spLocks noGrp="1" noChangeArrowheads="1"/>
          </p:cNvSpPr>
          <p:nvPr>
            <p:ph type="sldNum" sz="quarter" idx="10"/>
          </p:nvPr>
        </p:nvSpPr>
        <p:spPr>
          <a:noFill/>
        </p:spPr>
        <p:txBody>
          <a:bodyPr/>
          <a:lstStyle/>
          <a:p>
            <a:fld id="{3BAD78D6-4AEB-419F-A980-3C7E7A3D34E9}"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
        <p:nvSpPr>
          <p:cNvPr id="18436" name="Footer Placeholder 5"/>
          <p:cNvSpPr>
            <a:spLocks noGrp="1"/>
          </p:cNvSpPr>
          <p:nvPr>
            <p:ph type="ftr" sz="quarter" idx="11"/>
          </p:nvPr>
        </p:nvSpPr>
        <p:spPr>
          <a:xfrm>
            <a:off x="2590800" y="6248400"/>
            <a:ext cx="3962400" cy="457200"/>
          </a:xfrm>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pic>
        <p:nvPicPr>
          <p:cNvPr id="18437" name="Picture 4" descr="crab_storyboar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3505200"/>
            <a:ext cx="8053388" cy="1752600"/>
          </a:xfrm>
          <a:prstGeom prst="rect">
            <a:avLst/>
          </a:prstGeom>
          <a:noFill/>
          <a:ln w="9525">
            <a:noFill/>
            <a:miter lim="800000"/>
            <a:headEnd/>
            <a:tailEnd/>
          </a:ln>
        </p:spPr>
      </p:pic>
      <p:sp>
        <p:nvSpPr>
          <p:cNvPr id="7" name="TextBox 2"/>
          <p:cNvSpPr txBox="1">
            <a:spLocks noChangeArrowheads="1"/>
          </p:cNvSpPr>
          <p:nvPr/>
        </p:nvSpPr>
        <p:spPr bwMode="auto">
          <a:xfrm>
            <a:off x="3352800" y="52578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0"/>
            <a:ext cx="6248400" cy="1295400"/>
          </a:xfrm>
        </p:spPr>
        <p:txBody>
          <a:bodyPr/>
          <a:lstStyle/>
          <a:p>
            <a:r>
              <a:rPr lang="en-US" dirty="0" smtClean="0">
                <a:ea typeface="ＭＳ Ｐゴシック" pitchFamily="34" charset="-128"/>
              </a:rPr>
              <a:t>Rule of Thirds</a:t>
            </a:r>
          </a:p>
        </p:txBody>
      </p:sp>
      <p:pic>
        <p:nvPicPr>
          <p:cNvPr id="33794" name="Picture 4" descr="thirds"/>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57200" y="1295400"/>
            <a:ext cx="8173154" cy="4597399"/>
          </a:xfrm>
          <a:prstGeom prst="rect">
            <a:avLst/>
          </a:prstGeom>
          <a:noFill/>
          <a:ln w="9525">
            <a:noFill/>
            <a:miter lim="800000"/>
            <a:headEnd/>
            <a:tailEnd/>
          </a:ln>
        </p:spPr>
      </p:pic>
      <p:sp>
        <p:nvSpPr>
          <p:cNvPr id="33795" name="Slide Number Placeholder 6"/>
          <p:cNvSpPr>
            <a:spLocks noGrp="1"/>
          </p:cNvSpPr>
          <p:nvPr>
            <p:ph type="sldNum" sz="quarter" idx="11"/>
          </p:nvPr>
        </p:nvSpPr>
        <p:spPr>
          <a:noFill/>
        </p:spPr>
        <p:txBody>
          <a:bodyPr/>
          <a:lstStyle/>
          <a:p>
            <a:fld id="{F5E32B27-769C-411B-9D4F-11076EFF2C69}" type="slidenum">
              <a:rPr lang="en-US" smtClean="0">
                <a:latin typeface="Arial" charset="0"/>
                <a:ea typeface="ＭＳ Ｐゴシック" pitchFamily="34" charset="-128"/>
              </a:rPr>
              <a:pPr/>
              <a:t>10</a:t>
            </a:fld>
            <a:endParaRPr lang="en-US" smtClean="0">
              <a:latin typeface="Arial" charset="0"/>
              <a:ea typeface="ＭＳ Ｐゴシック" pitchFamily="34" charset="-128"/>
            </a:endParaRPr>
          </a:p>
        </p:txBody>
      </p:sp>
      <p:sp>
        <p:nvSpPr>
          <p:cNvPr id="33796"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276600" y="5956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6.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US" smtClean="0">
                <a:ea typeface="ＭＳ Ｐゴシック" pitchFamily="34" charset="-128"/>
              </a:rPr>
              <a:t>Horizon Placement</a:t>
            </a:r>
          </a:p>
        </p:txBody>
      </p:sp>
      <p:sp>
        <p:nvSpPr>
          <p:cNvPr id="34818" name="Rectangle 3"/>
          <p:cNvSpPr>
            <a:spLocks noGrp="1" noChangeArrowheads="1"/>
          </p:cNvSpPr>
          <p:nvPr>
            <p:ph type="body" idx="1"/>
          </p:nvPr>
        </p:nvSpPr>
        <p:spPr/>
        <p:txBody>
          <a:bodyPr/>
          <a:lstStyle/>
          <a:p>
            <a:r>
              <a:rPr lang="en-US" dirty="0" smtClean="0">
                <a:ea typeface="ＭＳ Ｐゴシック" pitchFamily="34" charset="-128"/>
              </a:rPr>
              <a:t>In geographic terms, the horizon is where the sky meets the ground. In art, the horizon is the eye level. </a:t>
            </a:r>
          </a:p>
          <a:p>
            <a:r>
              <a:rPr lang="en-US" dirty="0" smtClean="0">
                <a:ea typeface="ＭＳ Ｐゴシック" pitchFamily="34" charset="-128"/>
              </a:rPr>
              <a:t>Do not let the horizon (either artistic or geographic) split the frame in half.</a:t>
            </a:r>
          </a:p>
          <a:p>
            <a:r>
              <a:rPr lang="en-US" dirty="0" smtClean="0">
                <a:ea typeface="ＭＳ Ｐゴシック" pitchFamily="34" charset="-128"/>
              </a:rPr>
              <a:t>In most cases, lower the horizon.</a:t>
            </a:r>
          </a:p>
        </p:txBody>
      </p:sp>
      <p:sp>
        <p:nvSpPr>
          <p:cNvPr id="34819" name="Slide Number Placeholder 6"/>
          <p:cNvSpPr>
            <a:spLocks noGrp="1"/>
          </p:cNvSpPr>
          <p:nvPr>
            <p:ph type="sldNum" sz="quarter" idx="11"/>
          </p:nvPr>
        </p:nvSpPr>
        <p:spPr>
          <a:noFill/>
        </p:spPr>
        <p:txBody>
          <a:bodyPr/>
          <a:lstStyle/>
          <a:p>
            <a:fld id="{06B4C07E-D3D8-42D2-9B0B-C21A7385522B}" type="slidenum">
              <a:rPr lang="en-US" smtClean="0">
                <a:latin typeface="Arial" charset="0"/>
                <a:ea typeface="ＭＳ Ｐゴシック" pitchFamily="34" charset="-128"/>
              </a:rPr>
              <a:pPr/>
              <a:t>11</a:t>
            </a:fld>
            <a:endParaRPr lang="en-US" smtClean="0">
              <a:latin typeface="Arial" charset="0"/>
              <a:ea typeface="ＭＳ Ｐゴシック" pitchFamily="34" charset="-128"/>
            </a:endParaRPr>
          </a:p>
        </p:txBody>
      </p:sp>
      <p:sp>
        <p:nvSpPr>
          <p:cNvPr id="3482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mtClean="0">
                <a:ea typeface="ＭＳ Ｐゴシック" pitchFamily="34" charset="-128"/>
              </a:rPr>
              <a:t>Horizon Examples</a:t>
            </a:r>
          </a:p>
        </p:txBody>
      </p:sp>
      <p:pic>
        <p:nvPicPr>
          <p:cNvPr id="35842" name="Picture 5" descr="horizon"/>
          <p:cNvPicPr>
            <a:picLocks noChangeAspect="1" noChangeArrowheads="1"/>
          </p:cNvPicPr>
          <p:nvPr/>
        </p:nvPicPr>
        <p:blipFill>
          <a:blip r:embed="rId2" cstate="print"/>
          <a:srcRect/>
          <a:stretch>
            <a:fillRect/>
          </a:stretch>
        </p:blipFill>
        <p:spPr bwMode="auto">
          <a:xfrm>
            <a:off x="190500" y="2119313"/>
            <a:ext cx="8763000" cy="2619375"/>
          </a:xfrm>
          <a:prstGeom prst="rect">
            <a:avLst/>
          </a:prstGeom>
          <a:noFill/>
          <a:ln w="9525">
            <a:noFill/>
            <a:miter lim="800000"/>
            <a:headEnd/>
            <a:tailEnd/>
          </a:ln>
        </p:spPr>
      </p:pic>
      <p:sp>
        <p:nvSpPr>
          <p:cNvPr id="35843" name="Slide Number Placeholder 6"/>
          <p:cNvSpPr>
            <a:spLocks noGrp="1"/>
          </p:cNvSpPr>
          <p:nvPr>
            <p:ph type="sldNum" sz="quarter" idx="11"/>
          </p:nvPr>
        </p:nvSpPr>
        <p:spPr>
          <a:noFill/>
        </p:spPr>
        <p:txBody>
          <a:bodyPr/>
          <a:lstStyle/>
          <a:p>
            <a:fld id="{CC200DBC-642B-4F45-8993-B6DF44F8195C}" type="slidenum">
              <a:rPr lang="en-US" smtClean="0">
                <a:latin typeface="Arial" charset="0"/>
                <a:ea typeface="ＭＳ Ｐゴシック" pitchFamily="34" charset="-128"/>
              </a:rPr>
              <a:pPr/>
              <a:t>12</a:t>
            </a:fld>
            <a:endParaRPr lang="en-US" smtClean="0">
              <a:latin typeface="Arial" charset="0"/>
              <a:ea typeface="ＭＳ Ｐゴシック" pitchFamily="34" charset="-128"/>
            </a:endParaRPr>
          </a:p>
        </p:txBody>
      </p:sp>
      <p:sp>
        <p:nvSpPr>
          <p:cNvPr id="3584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48006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7.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ea typeface="ＭＳ Ｐゴシック" pitchFamily="34" charset="-128"/>
              </a:rPr>
              <a:t>Lens Examples</a:t>
            </a:r>
          </a:p>
        </p:txBody>
      </p:sp>
      <p:pic>
        <p:nvPicPr>
          <p:cNvPr id="37890" name="Picture 4" descr="lens"/>
          <p:cNvPicPr>
            <a:picLocks noChangeAspect="1" noChangeArrowheads="1"/>
          </p:cNvPicPr>
          <p:nvPr/>
        </p:nvPicPr>
        <p:blipFill>
          <a:blip r:embed="rId2" cstate="print"/>
          <a:srcRect/>
          <a:stretch>
            <a:fillRect/>
          </a:stretch>
        </p:blipFill>
        <p:spPr bwMode="auto">
          <a:xfrm>
            <a:off x="190500" y="2238375"/>
            <a:ext cx="8763000" cy="2381250"/>
          </a:xfrm>
          <a:prstGeom prst="rect">
            <a:avLst/>
          </a:prstGeom>
          <a:noFill/>
          <a:ln w="9525">
            <a:noFill/>
            <a:miter lim="800000"/>
            <a:headEnd/>
            <a:tailEnd/>
          </a:ln>
        </p:spPr>
      </p:pic>
      <p:sp>
        <p:nvSpPr>
          <p:cNvPr id="37891" name="Slide Number Placeholder 6"/>
          <p:cNvSpPr>
            <a:spLocks noGrp="1"/>
          </p:cNvSpPr>
          <p:nvPr>
            <p:ph type="sldNum" sz="quarter" idx="11"/>
          </p:nvPr>
        </p:nvSpPr>
        <p:spPr>
          <a:noFill/>
        </p:spPr>
        <p:txBody>
          <a:bodyPr/>
          <a:lstStyle/>
          <a:p>
            <a:fld id="{AC308767-9B9E-4BA1-B6A7-EAC6F438C72F}" type="slidenum">
              <a:rPr lang="en-US" smtClean="0">
                <a:latin typeface="Arial" charset="0"/>
                <a:ea typeface="ＭＳ Ｐゴシック" pitchFamily="34" charset="-128"/>
              </a:rPr>
              <a:pPr/>
              <a:t>13</a:t>
            </a:fld>
            <a:endParaRPr lang="en-US" smtClean="0">
              <a:latin typeface="Arial" charset="0"/>
              <a:ea typeface="ＭＳ Ｐゴシック" pitchFamily="34" charset="-128"/>
            </a:endParaRPr>
          </a:p>
        </p:txBody>
      </p:sp>
      <p:sp>
        <p:nvSpPr>
          <p:cNvPr id="3789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48006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8.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ea typeface="ＭＳ Ｐゴシック" pitchFamily="34" charset="-128"/>
              </a:rPr>
              <a:t>Camera Shots: Wide and Establishing Shots</a:t>
            </a:r>
          </a:p>
        </p:txBody>
      </p:sp>
      <p:sp>
        <p:nvSpPr>
          <p:cNvPr id="38914" name="Rectangle 3"/>
          <p:cNvSpPr>
            <a:spLocks noGrp="1" noChangeArrowheads="1"/>
          </p:cNvSpPr>
          <p:nvPr>
            <p:ph type="body" idx="1"/>
          </p:nvPr>
        </p:nvSpPr>
        <p:spPr/>
        <p:txBody>
          <a:bodyPr/>
          <a:lstStyle/>
          <a:p>
            <a:pPr>
              <a:lnSpc>
                <a:spcPct val="90000"/>
              </a:lnSpc>
            </a:pPr>
            <a:r>
              <a:rPr lang="en-US" b="1" dirty="0" smtClean="0">
                <a:ea typeface="ＭＳ Ｐゴシック" pitchFamily="34" charset="-128"/>
              </a:rPr>
              <a:t>Wide shot </a:t>
            </a:r>
            <a:r>
              <a:rPr lang="en-US" dirty="0" smtClean="0">
                <a:ea typeface="ＭＳ Ｐゴシック" pitchFamily="34" charset="-128"/>
              </a:rPr>
              <a:t>– </a:t>
            </a:r>
            <a:r>
              <a:rPr lang="en-US" dirty="0" smtClean="0">
                <a:ea typeface="ＭＳ Ｐゴシック" pitchFamily="34" charset="-128"/>
              </a:rPr>
              <a:t>A shot </a:t>
            </a:r>
            <a:r>
              <a:rPr lang="en-US" dirty="0" smtClean="0">
                <a:ea typeface="ＭＳ Ｐゴシック" pitchFamily="34" charset="-128"/>
              </a:rPr>
              <a:t>which is taken from a long way away showing the surroundings and the actor(s).</a:t>
            </a:r>
            <a:endParaRPr lang="en-US" b="1" dirty="0" smtClean="0">
              <a:ea typeface="ＭＳ Ｐゴシック" pitchFamily="34" charset="-128"/>
            </a:endParaRPr>
          </a:p>
          <a:p>
            <a:pPr>
              <a:lnSpc>
                <a:spcPct val="90000"/>
              </a:lnSpc>
            </a:pPr>
            <a:r>
              <a:rPr lang="en-US" b="1" dirty="0" smtClean="0">
                <a:ea typeface="ＭＳ Ｐゴシック" pitchFamily="34" charset="-128"/>
              </a:rPr>
              <a:t>Establishing Shot </a:t>
            </a:r>
            <a:r>
              <a:rPr lang="en-US" dirty="0" smtClean="0">
                <a:ea typeface="ＭＳ Ｐゴシック" pitchFamily="34" charset="-128"/>
              </a:rPr>
              <a:t>– A wide shot that lets the audience know where the action is taking place. </a:t>
            </a:r>
          </a:p>
        </p:txBody>
      </p:sp>
      <p:sp>
        <p:nvSpPr>
          <p:cNvPr id="38915" name="Slide Number Placeholder 6"/>
          <p:cNvSpPr>
            <a:spLocks noGrp="1"/>
          </p:cNvSpPr>
          <p:nvPr>
            <p:ph type="sldNum" sz="quarter" idx="11"/>
          </p:nvPr>
        </p:nvSpPr>
        <p:spPr>
          <a:noFill/>
        </p:spPr>
        <p:txBody>
          <a:bodyPr/>
          <a:lstStyle/>
          <a:p>
            <a:fld id="{91B7F4D2-B63A-4577-9274-53A6403419C6}" type="slidenum">
              <a:rPr lang="en-US" smtClean="0">
                <a:latin typeface="Arial" charset="0"/>
                <a:ea typeface="ＭＳ Ｐゴシック" pitchFamily="34" charset="-128"/>
              </a:rPr>
              <a:pPr/>
              <a:t>14</a:t>
            </a:fld>
            <a:endParaRPr lang="en-US" smtClean="0">
              <a:latin typeface="Arial" charset="0"/>
              <a:ea typeface="ＭＳ Ｐゴシック" pitchFamily="34" charset="-128"/>
            </a:endParaRPr>
          </a:p>
        </p:txBody>
      </p:sp>
      <p:sp>
        <p:nvSpPr>
          <p:cNvPr id="38916"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ea typeface="ＭＳ Ｐゴシック" pitchFamily="34" charset="-128"/>
              </a:rPr>
              <a:t>Wide Shot</a:t>
            </a:r>
          </a:p>
        </p:txBody>
      </p:sp>
      <p:sp>
        <p:nvSpPr>
          <p:cNvPr id="43011" name="Slide Number Placeholder 6"/>
          <p:cNvSpPr>
            <a:spLocks noGrp="1"/>
          </p:cNvSpPr>
          <p:nvPr>
            <p:ph type="sldNum" sz="quarter" idx="11"/>
          </p:nvPr>
        </p:nvSpPr>
        <p:spPr>
          <a:noFill/>
        </p:spPr>
        <p:txBody>
          <a:bodyPr/>
          <a:lstStyle/>
          <a:p>
            <a:fld id="{3EC3EAF0-C071-492F-963A-1A31D96C7A28}" type="slidenum">
              <a:rPr lang="en-US" smtClean="0">
                <a:latin typeface="Arial" charset="0"/>
                <a:ea typeface="ＭＳ Ｐゴシック" pitchFamily="34" charset="-128"/>
              </a:rPr>
              <a:pPr/>
              <a:t>15</a:t>
            </a:fld>
            <a:endParaRPr lang="en-US" dirty="0" smtClean="0">
              <a:latin typeface="Arial" charset="0"/>
              <a:ea typeface="ＭＳ Ｐゴシック" pitchFamily="34" charset="-128"/>
            </a:endParaRPr>
          </a:p>
        </p:txBody>
      </p:sp>
      <p:sp>
        <p:nvSpPr>
          <p:cNvPr id="4301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pic>
        <p:nvPicPr>
          <p:cNvPr id="6" name="Picture 5" descr="storyboard_wid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 y="1447800"/>
            <a:ext cx="7857067" cy="4419600"/>
          </a:xfrm>
          <a:prstGeom prst="rect">
            <a:avLst/>
          </a:prstGeom>
        </p:spPr>
      </p:pic>
      <p:sp>
        <p:nvSpPr>
          <p:cNvPr id="7" name="TextBox 2"/>
          <p:cNvSpPr txBox="1">
            <a:spLocks noChangeArrowheads="1"/>
          </p:cNvSpPr>
          <p:nvPr/>
        </p:nvSpPr>
        <p:spPr bwMode="auto">
          <a:xfrm>
            <a:off x="3352800" y="5956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9.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ea typeface="ＭＳ Ｐゴシック" pitchFamily="34" charset="-128"/>
              </a:rPr>
              <a:t>Camera Shots: Long Shot</a:t>
            </a:r>
          </a:p>
        </p:txBody>
      </p:sp>
      <p:sp>
        <p:nvSpPr>
          <p:cNvPr id="39938" name="Rectangle 3"/>
          <p:cNvSpPr>
            <a:spLocks noGrp="1" noChangeArrowheads="1"/>
          </p:cNvSpPr>
          <p:nvPr>
            <p:ph type="body" idx="1"/>
          </p:nvPr>
        </p:nvSpPr>
        <p:spPr/>
        <p:txBody>
          <a:bodyPr/>
          <a:lstStyle/>
          <a:p>
            <a:r>
              <a:rPr lang="en-US" b="1" smtClean="0">
                <a:ea typeface="ＭＳ Ｐゴシック" pitchFamily="34" charset="-128"/>
              </a:rPr>
              <a:t>Long shot</a:t>
            </a:r>
            <a:r>
              <a:rPr lang="en-US" smtClean="0">
                <a:ea typeface="ＭＳ Ｐゴシック" pitchFamily="34" charset="-128"/>
              </a:rPr>
              <a:t> – This is closer than a wide shot. You can see the person from head to toe, but you can still see what's around them. Many times the action is best displayed using this full-body shot. </a:t>
            </a:r>
          </a:p>
        </p:txBody>
      </p:sp>
      <p:sp>
        <p:nvSpPr>
          <p:cNvPr id="39939" name="Slide Number Placeholder 6"/>
          <p:cNvSpPr>
            <a:spLocks noGrp="1"/>
          </p:cNvSpPr>
          <p:nvPr>
            <p:ph type="sldNum" sz="quarter" idx="11"/>
          </p:nvPr>
        </p:nvSpPr>
        <p:spPr>
          <a:noFill/>
        </p:spPr>
        <p:txBody>
          <a:bodyPr/>
          <a:lstStyle/>
          <a:p>
            <a:fld id="{59505319-61CB-4AF7-9713-435BC55A3C7D}" type="slidenum">
              <a:rPr lang="en-US" smtClean="0">
                <a:latin typeface="Arial" charset="0"/>
                <a:ea typeface="ＭＳ Ｐゴシック" pitchFamily="34" charset="-128"/>
              </a:rPr>
              <a:pPr/>
              <a:t>16</a:t>
            </a:fld>
            <a:endParaRPr lang="en-US" smtClean="0">
              <a:latin typeface="Arial" charset="0"/>
              <a:ea typeface="ＭＳ Ｐゴシック" pitchFamily="34" charset="-128"/>
            </a:endParaRPr>
          </a:p>
        </p:txBody>
      </p:sp>
      <p:sp>
        <p:nvSpPr>
          <p:cNvPr id="3994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ea typeface="ＭＳ Ｐゴシック" pitchFamily="34" charset="-128"/>
              </a:rPr>
              <a:t>Long Shot</a:t>
            </a:r>
          </a:p>
        </p:txBody>
      </p:sp>
      <p:sp>
        <p:nvSpPr>
          <p:cNvPr id="44035" name="Slide Number Placeholder 6"/>
          <p:cNvSpPr>
            <a:spLocks noGrp="1"/>
          </p:cNvSpPr>
          <p:nvPr>
            <p:ph type="sldNum" sz="quarter" idx="11"/>
          </p:nvPr>
        </p:nvSpPr>
        <p:spPr>
          <a:noFill/>
        </p:spPr>
        <p:txBody>
          <a:bodyPr/>
          <a:lstStyle/>
          <a:p>
            <a:fld id="{216321AB-BB36-494F-AE40-52D58258ADE2}" type="slidenum">
              <a:rPr lang="en-US" smtClean="0">
                <a:latin typeface="Arial" charset="0"/>
                <a:ea typeface="ＭＳ Ｐゴシック" pitchFamily="34" charset="-128"/>
              </a:rPr>
              <a:pPr/>
              <a:t>17</a:t>
            </a:fld>
            <a:endParaRPr lang="en-US" smtClean="0">
              <a:latin typeface="Arial" charset="0"/>
              <a:ea typeface="ＭＳ Ｐゴシック" pitchFamily="34" charset="-128"/>
            </a:endParaRPr>
          </a:p>
        </p:txBody>
      </p:sp>
      <p:sp>
        <p:nvSpPr>
          <p:cNvPr id="44036"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pic>
        <p:nvPicPr>
          <p:cNvPr id="6" name="Picture 5" descr="storyboard_wid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 y="1447800"/>
            <a:ext cx="7857066" cy="4419600"/>
          </a:xfrm>
          <a:prstGeom prst="rect">
            <a:avLst/>
          </a:prstGeom>
        </p:spPr>
      </p:pic>
      <p:sp>
        <p:nvSpPr>
          <p:cNvPr id="7" name="TextBox 2"/>
          <p:cNvSpPr txBox="1">
            <a:spLocks noChangeArrowheads="1"/>
          </p:cNvSpPr>
          <p:nvPr/>
        </p:nvSpPr>
        <p:spPr bwMode="auto">
          <a:xfrm>
            <a:off x="3352800" y="5956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10.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mtClean="0">
                <a:ea typeface="ＭＳ Ｐゴシック" pitchFamily="34" charset="-128"/>
              </a:rPr>
              <a:t>Camera Shots: Medium Shot</a:t>
            </a:r>
          </a:p>
        </p:txBody>
      </p:sp>
      <p:sp>
        <p:nvSpPr>
          <p:cNvPr id="40962" name="Rectangle 3"/>
          <p:cNvSpPr>
            <a:spLocks noGrp="1" noChangeArrowheads="1"/>
          </p:cNvSpPr>
          <p:nvPr>
            <p:ph type="body" idx="1"/>
          </p:nvPr>
        </p:nvSpPr>
        <p:spPr/>
        <p:txBody>
          <a:bodyPr/>
          <a:lstStyle/>
          <a:p>
            <a:r>
              <a:rPr lang="en-US" b="1" smtClean="0">
                <a:ea typeface="ＭＳ Ｐゴシック" pitchFamily="34" charset="-128"/>
              </a:rPr>
              <a:t>Medium shot</a:t>
            </a:r>
            <a:r>
              <a:rPr lang="en-US" smtClean="0">
                <a:ea typeface="ＭＳ Ｐゴシック" pitchFamily="34" charset="-128"/>
              </a:rPr>
              <a:t> – This shows someone from just below their waist to just above their head. When you use a medium shot, the viewer is close enough to see actor's expressions but can see what the actors are doing with their hands as well. </a:t>
            </a:r>
          </a:p>
        </p:txBody>
      </p:sp>
      <p:sp>
        <p:nvSpPr>
          <p:cNvPr id="40963" name="Slide Number Placeholder 6"/>
          <p:cNvSpPr>
            <a:spLocks noGrp="1"/>
          </p:cNvSpPr>
          <p:nvPr>
            <p:ph type="sldNum" sz="quarter" idx="11"/>
          </p:nvPr>
        </p:nvSpPr>
        <p:spPr>
          <a:noFill/>
        </p:spPr>
        <p:txBody>
          <a:bodyPr/>
          <a:lstStyle/>
          <a:p>
            <a:fld id="{B90782A2-D199-4680-8F01-6B78F12E66DF}" type="slidenum">
              <a:rPr lang="en-US" smtClean="0">
                <a:latin typeface="Arial" charset="0"/>
                <a:ea typeface="ＭＳ Ｐゴシック" pitchFamily="34" charset="-128"/>
              </a:rPr>
              <a:pPr/>
              <a:t>18</a:t>
            </a:fld>
            <a:endParaRPr lang="en-US" smtClean="0">
              <a:latin typeface="Arial" charset="0"/>
              <a:ea typeface="ＭＳ Ｐゴシック" pitchFamily="34" charset="-128"/>
            </a:endParaRPr>
          </a:p>
        </p:txBody>
      </p:sp>
      <p:sp>
        <p:nvSpPr>
          <p:cNvPr id="4096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ea typeface="ＭＳ Ｐゴシック" pitchFamily="34" charset="-128"/>
              </a:rPr>
              <a:t>Medium Shot</a:t>
            </a:r>
          </a:p>
        </p:txBody>
      </p:sp>
      <p:sp>
        <p:nvSpPr>
          <p:cNvPr id="45059" name="Slide Number Placeholder 6"/>
          <p:cNvSpPr>
            <a:spLocks noGrp="1"/>
          </p:cNvSpPr>
          <p:nvPr>
            <p:ph type="sldNum" sz="quarter" idx="11"/>
          </p:nvPr>
        </p:nvSpPr>
        <p:spPr>
          <a:noFill/>
        </p:spPr>
        <p:txBody>
          <a:bodyPr/>
          <a:lstStyle/>
          <a:p>
            <a:fld id="{6039587E-B5F1-4FEA-9FDE-F997145A2A3F}" type="slidenum">
              <a:rPr lang="en-US" smtClean="0">
                <a:latin typeface="Arial" charset="0"/>
                <a:ea typeface="ＭＳ Ｐゴシック" pitchFamily="34" charset="-128"/>
              </a:rPr>
              <a:pPr/>
              <a:t>19</a:t>
            </a:fld>
            <a:endParaRPr lang="en-US" smtClean="0">
              <a:latin typeface="Arial" charset="0"/>
              <a:ea typeface="ＭＳ Ｐゴシック" pitchFamily="34" charset="-128"/>
            </a:endParaRPr>
          </a:p>
        </p:txBody>
      </p:sp>
      <p:sp>
        <p:nvSpPr>
          <p:cNvPr id="4506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pic>
        <p:nvPicPr>
          <p:cNvPr id="6" name="Picture 5" descr="storyboard_wid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 y="1447800"/>
            <a:ext cx="7857066" cy="4419599"/>
          </a:xfrm>
          <a:prstGeom prst="rect">
            <a:avLst/>
          </a:prstGeom>
        </p:spPr>
      </p:pic>
      <p:sp>
        <p:nvSpPr>
          <p:cNvPr id="7" name="TextBox 2"/>
          <p:cNvSpPr txBox="1">
            <a:spLocks noChangeArrowheads="1"/>
          </p:cNvSpPr>
          <p:nvPr/>
        </p:nvSpPr>
        <p:spPr bwMode="auto">
          <a:xfrm>
            <a:off x="3352800" y="5956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11.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smtClean="0">
                <a:ea typeface="ＭＳ Ｐゴシック" pitchFamily="34" charset="-128"/>
              </a:rPr>
              <a:t>What is a Storyboard?</a:t>
            </a:r>
          </a:p>
        </p:txBody>
      </p:sp>
      <p:sp>
        <p:nvSpPr>
          <p:cNvPr id="20482" name="Rectangle 3"/>
          <p:cNvSpPr>
            <a:spLocks noGrp="1" noChangeArrowheads="1"/>
          </p:cNvSpPr>
          <p:nvPr>
            <p:ph type="body" idx="1"/>
          </p:nvPr>
        </p:nvSpPr>
        <p:spPr/>
        <p:txBody>
          <a:bodyPr/>
          <a:lstStyle/>
          <a:p>
            <a:r>
              <a:rPr lang="en-US" dirty="0" smtClean="0">
                <a:ea typeface="ＭＳ Ｐゴシック" pitchFamily="34" charset="-128"/>
              </a:rPr>
              <a:t>Storyboarding is the process of producing sketches of the shots of your script. The end result looks like comic book of your film (without the speech bubbles).</a:t>
            </a:r>
          </a:p>
          <a:p>
            <a:r>
              <a:rPr lang="en-US" dirty="0" smtClean="0">
                <a:ea typeface="ＭＳ Ｐゴシック" pitchFamily="34" charset="-128"/>
              </a:rPr>
              <a:t>Storyboards are part of the preproduction (or planning) process that can include creating a logline, character development, scripting, and sound design.</a:t>
            </a:r>
          </a:p>
        </p:txBody>
      </p:sp>
      <p:sp>
        <p:nvSpPr>
          <p:cNvPr id="20483" name="Slide Number Placeholder 6"/>
          <p:cNvSpPr>
            <a:spLocks noGrp="1"/>
          </p:cNvSpPr>
          <p:nvPr>
            <p:ph type="sldNum" sz="quarter" idx="11"/>
          </p:nvPr>
        </p:nvSpPr>
        <p:spPr>
          <a:noFill/>
        </p:spPr>
        <p:txBody>
          <a:bodyPr/>
          <a:lstStyle/>
          <a:p>
            <a:fld id="{E71250CE-3526-4EBE-84AD-9478AF7D7DCC}" type="slidenum">
              <a:rPr lang="en-US" smtClean="0">
                <a:latin typeface="Arial" charset="0"/>
                <a:ea typeface="ＭＳ Ｐゴシック" pitchFamily="34" charset="-128"/>
              </a:rPr>
              <a:pPr/>
              <a:t>2</a:t>
            </a:fld>
            <a:endParaRPr lang="en-US" smtClean="0">
              <a:latin typeface="Arial" charset="0"/>
              <a:ea typeface="ＭＳ Ｐゴシック" pitchFamily="34" charset="-128"/>
            </a:endParaRPr>
          </a:p>
        </p:txBody>
      </p:sp>
      <p:sp>
        <p:nvSpPr>
          <p:cNvPr id="2048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smtClean="0">
                <a:ea typeface="ＭＳ Ｐゴシック" pitchFamily="34" charset="-128"/>
              </a:rPr>
              <a:t>Camera Shots: Close-up</a:t>
            </a:r>
          </a:p>
        </p:txBody>
      </p:sp>
      <p:sp>
        <p:nvSpPr>
          <p:cNvPr id="41986" name="Rectangle 3"/>
          <p:cNvSpPr>
            <a:spLocks noGrp="1" noChangeArrowheads="1"/>
          </p:cNvSpPr>
          <p:nvPr>
            <p:ph type="body" idx="1"/>
          </p:nvPr>
        </p:nvSpPr>
        <p:spPr/>
        <p:txBody>
          <a:bodyPr/>
          <a:lstStyle/>
          <a:p>
            <a:r>
              <a:rPr lang="en-US" b="1" dirty="0" smtClean="0">
                <a:ea typeface="ＭＳ Ｐゴシック" pitchFamily="34" charset="-128"/>
              </a:rPr>
              <a:t>Close-up</a:t>
            </a:r>
            <a:r>
              <a:rPr lang="en-US" dirty="0" smtClean="0">
                <a:ea typeface="ＭＳ Ｐゴシック" pitchFamily="34" charset="-128"/>
              </a:rPr>
              <a:t> – This shows just the head of the person being filmed. You can use this sort of shot when it's important to see someone's expression: for example, if they are scared or angry.</a:t>
            </a:r>
          </a:p>
          <a:p>
            <a:r>
              <a:rPr lang="en-US" b="1" dirty="0" smtClean="0">
                <a:ea typeface="ＭＳ Ｐゴシック" pitchFamily="34" charset="-128"/>
              </a:rPr>
              <a:t>Extreme Close-up</a:t>
            </a:r>
            <a:r>
              <a:rPr lang="en-US" dirty="0" smtClean="0">
                <a:ea typeface="ＭＳ Ｐゴシック" pitchFamily="34" charset="-128"/>
              </a:rPr>
              <a:t> – A dramatic shot that shows the actors eyes and mouth. </a:t>
            </a:r>
          </a:p>
        </p:txBody>
      </p:sp>
      <p:sp>
        <p:nvSpPr>
          <p:cNvPr id="41987" name="Slide Number Placeholder 6"/>
          <p:cNvSpPr>
            <a:spLocks noGrp="1"/>
          </p:cNvSpPr>
          <p:nvPr>
            <p:ph type="sldNum" sz="quarter" idx="11"/>
          </p:nvPr>
        </p:nvSpPr>
        <p:spPr>
          <a:noFill/>
        </p:spPr>
        <p:txBody>
          <a:bodyPr/>
          <a:lstStyle/>
          <a:p>
            <a:fld id="{7224DB40-5160-4D58-B2C9-B75F1286E3C2}" type="slidenum">
              <a:rPr lang="en-US" smtClean="0">
                <a:latin typeface="Arial" charset="0"/>
                <a:ea typeface="ＭＳ Ｐゴシック" pitchFamily="34" charset="-128"/>
              </a:rPr>
              <a:pPr/>
              <a:t>20</a:t>
            </a:fld>
            <a:endParaRPr lang="en-US" smtClean="0">
              <a:latin typeface="Arial" charset="0"/>
              <a:ea typeface="ＭＳ Ｐゴシック" pitchFamily="34" charset="-128"/>
            </a:endParaRPr>
          </a:p>
        </p:txBody>
      </p:sp>
      <p:sp>
        <p:nvSpPr>
          <p:cNvPr id="4198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mtClean="0">
                <a:ea typeface="ＭＳ Ｐゴシック" pitchFamily="34" charset="-128"/>
              </a:rPr>
              <a:t>Close-Up</a:t>
            </a:r>
          </a:p>
        </p:txBody>
      </p:sp>
      <p:sp>
        <p:nvSpPr>
          <p:cNvPr id="46083" name="Slide Number Placeholder 6"/>
          <p:cNvSpPr>
            <a:spLocks noGrp="1"/>
          </p:cNvSpPr>
          <p:nvPr>
            <p:ph type="sldNum" sz="quarter" idx="11"/>
          </p:nvPr>
        </p:nvSpPr>
        <p:spPr>
          <a:noFill/>
        </p:spPr>
        <p:txBody>
          <a:bodyPr/>
          <a:lstStyle/>
          <a:p>
            <a:fld id="{D4FC6F5F-029D-435C-A8F6-71A3CBC0B1FF}" type="slidenum">
              <a:rPr lang="en-US" smtClean="0">
                <a:latin typeface="Arial" charset="0"/>
                <a:ea typeface="ＭＳ Ｐゴシック" pitchFamily="34" charset="-128"/>
              </a:rPr>
              <a:pPr/>
              <a:t>21</a:t>
            </a:fld>
            <a:endParaRPr lang="en-US" smtClean="0">
              <a:latin typeface="Arial" charset="0"/>
              <a:ea typeface="ＭＳ Ｐゴシック" pitchFamily="34" charset="-128"/>
            </a:endParaRPr>
          </a:p>
        </p:txBody>
      </p:sp>
      <p:sp>
        <p:nvSpPr>
          <p:cNvPr id="4608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pic>
        <p:nvPicPr>
          <p:cNvPr id="6" name="Picture 5" descr="storyboard_wid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1" y="1447800"/>
            <a:ext cx="7857064" cy="4419599"/>
          </a:xfrm>
          <a:prstGeom prst="rect">
            <a:avLst/>
          </a:prstGeom>
        </p:spPr>
      </p:pic>
      <p:sp>
        <p:nvSpPr>
          <p:cNvPr id="7" name="TextBox 2"/>
          <p:cNvSpPr txBox="1">
            <a:spLocks noChangeArrowheads="1"/>
          </p:cNvSpPr>
          <p:nvPr/>
        </p:nvSpPr>
        <p:spPr bwMode="auto">
          <a:xfrm>
            <a:off x="3352800" y="5956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12.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6248400" cy="1295400"/>
          </a:xfrm>
        </p:spPr>
        <p:txBody>
          <a:bodyPr/>
          <a:lstStyle/>
          <a:p>
            <a:r>
              <a:rPr lang="en-US" dirty="0" smtClean="0">
                <a:ea typeface="ＭＳ Ｐゴシック" pitchFamily="34" charset="-128"/>
              </a:rPr>
              <a:t>Shot Comparison</a:t>
            </a:r>
          </a:p>
        </p:txBody>
      </p:sp>
      <p:pic>
        <p:nvPicPr>
          <p:cNvPr id="47106" name="Picture 4" descr="shots"/>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842528" y="1295400"/>
            <a:ext cx="7158472" cy="4695958"/>
          </a:xfrm>
          <a:prstGeom prst="rect">
            <a:avLst/>
          </a:prstGeom>
          <a:noFill/>
          <a:ln w="9525">
            <a:noFill/>
            <a:miter lim="800000"/>
            <a:headEnd/>
            <a:tailEnd/>
          </a:ln>
        </p:spPr>
      </p:pic>
      <p:sp>
        <p:nvSpPr>
          <p:cNvPr id="47107" name="Slide Number Placeholder 6"/>
          <p:cNvSpPr>
            <a:spLocks noGrp="1"/>
          </p:cNvSpPr>
          <p:nvPr>
            <p:ph type="sldNum" sz="quarter" idx="11"/>
          </p:nvPr>
        </p:nvSpPr>
        <p:spPr>
          <a:noFill/>
        </p:spPr>
        <p:txBody>
          <a:bodyPr/>
          <a:lstStyle/>
          <a:p>
            <a:fld id="{EC8F6685-F9ED-4D2F-976B-EC4E05CB3641}" type="slidenum">
              <a:rPr lang="en-US" smtClean="0">
                <a:latin typeface="Arial" charset="0"/>
                <a:ea typeface="ＭＳ Ｐゴシック" pitchFamily="34" charset="-128"/>
              </a:rPr>
              <a:pPr/>
              <a:t>22</a:t>
            </a:fld>
            <a:endParaRPr lang="en-US" smtClean="0">
              <a:latin typeface="Arial" charset="0"/>
              <a:ea typeface="ＭＳ Ｐゴシック" pitchFamily="34" charset="-128"/>
            </a:endParaRPr>
          </a:p>
        </p:txBody>
      </p:sp>
      <p:sp>
        <p:nvSpPr>
          <p:cNvPr id="4710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60329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13.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ea typeface="ＭＳ Ｐゴシック" pitchFamily="34" charset="-128"/>
              </a:rPr>
              <a:t>Camera Shots: 1, 2, 3, OTS</a:t>
            </a:r>
          </a:p>
        </p:txBody>
      </p:sp>
      <p:sp>
        <p:nvSpPr>
          <p:cNvPr id="48130" name="Rectangle 3"/>
          <p:cNvSpPr>
            <a:spLocks noGrp="1" noChangeArrowheads="1"/>
          </p:cNvSpPr>
          <p:nvPr>
            <p:ph type="body" idx="1"/>
          </p:nvPr>
        </p:nvSpPr>
        <p:spPr/>
        <p:txBody>
          <a:bodyPr/>
          <a:lstStyle/>
          <a:p>
            <a:r>
              <a:rPr lang="en-US" sz="2600" b="1" dirty="0" smtClean="0">
                <a:ea typeface="ＭＳ Ｐゴシック" pitchFamily="34" charset="-128"/>
              </a:rPr>
              <a:t>One Shot</a:t>
            </a:r>
            <a:r>
              <a:rPr lang="en-US" sz="2600" dirty="0" smtClean="0">
                <a:ea typeface="ＭＳ Ｐゴシック" pitchFamily="34" charset="-128"/>
              </a:rPr>
              <a:t> – Only one actor is in the frame.</a:t>
            </a:r>
          </a:p>
          <a:p>
            <a:r>
              <a:rPr lang="en-US" sz="2600" b="1" dirty="0" smtClean="0">
                <a:ea typeface="ＭＳ Ｐゴシック" pitchFamily="34" charset="-128"/>
              </a:rPr>
              <a:t>Two Shot</a:t>
            </a:r>
            <a:r>
              <a:rPr lang="en-US" sz="2600" dirty="0" smtClean="0">
                <a:ea typeface="ＭＳ Ｐゴシック" pitchFamily="34" charset="-128"/>
              </a:rPr>
              <a:t> – Two actors are in the frame.</a:t>
            </a:r>
          </a:p>
          <a:p>
            <a:r>
              <a:rPr lang="en-US" sz="2600" b="1" dirty="0" smtClean="0">
                <a:ea typeface="ＭＳ Ｐゴシック" pitchFamily="34" charset="-128"/>
              </a:rPr>
              <a:t>OTS</a:t>
            </a:r>
            <a:r>
              <a:rPr lang="en-US" sz="2600" dirty="0" smtClean="0">
                <a:ea typeface="ＭＳ Ｐゴシック" pitchFamily="34" charset="-128"/>
              </a:rPr>
              <a:t> – Over the Shoulder Shot. A two shot which puts focus on the character facing the camera. This shot sets up for the One Shot, as if the viewer has assumed the other character’s point of view (POV).</a:t>
            </a:r>
          </a:p>
          <a:p>
            <a:r>
              <a:rPr lang="en-US" sz="2600" b="1" dirty="0" smtClean="0">
                <a:ea typeface="ＭＳ Ｐゴシック" pitchFamily="34" charset="-128"/>
              </a:rPr>
              <a:t>Three Shot</a:t>
            </a:r>
            <a:r>
              <a:rPr lang="en-US" sz="2600" dirty="0" smtClean="0">
                <a:ea typeface="ＭＳ Ｐゴシック" pitchFamily="34" charset="-128"/>
              </a:rPr>
              <a:t> – Three actors. </a:t>
            </a:r>
          </a:p>
        </p:txBody>
      </p:sp>
      <p:sp>
        <p:nvSpPr>
          <p:cNvPr id="48131" name="Slide Number Placeholder 6"/>
          <p:cNvSpPr>
            <a:spLocks noGrp="1"/>
          </p:cNvSpPr>
          <p:nvPr>
            <p:ph type="sldNum" sz="quarter" idx="11"/>
          </p:nvPr>
        </p:nvSpPr>
        <p:spPr>
          <a:noFill/>
        </p:spPr>
        <p:txBody>
          <a:bodyPr/>
          <a:lstStyle/>
          <a:p>
            <a:fld id="{24610B7C-AD02-46DA-803E-11D076FA2F88}" type="slidenum">
              <a:rPr lang="en-US" smtClean="0">
                <a:latin typeface="Arial" charset="0"/>
                <a:ea typeface="ＭＳ Ｐゴシック" pitchFamily="34" charset="-128"/>
              </a:rPr>
              <a:pPr/>
              <a:t>23</a:t>
            </a:fld>
            <a:endParaRPr lang="en-US" smtClean="0">
              <a:latin typeface="Arial" charset="0"/>
              <a:ea typeface="ＭＳ Ｐゴシック" pitchFamily="34" charset="-128"/>
            </a:endParaRPr>
          </a:p>
        </p:txBody>
      </p:sp>
      <p:sp>
        <p:nvSpPr>
          <p:cNvPr id="4813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smtClean="0">
                <a:ea typeface="ＭＳ Ｐゴシック" pitchFamily="34" charset="-128"/>
              </a:rPr>
              <a:t>OTS – Over the Shoulder</a:t>
            </a:r>
          </a:p>
        </p:txBody>
      </p:sp>
      <p:pic>
        <p:nvPicPr>
          <p:cNvPr id="49154" name="Picture 5" descr="ots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066800" y="1676400"/>
            <a:ext cx="6934200" cy="3900487"/>
          </a:xfrm>
          <a:prstGeom prst="rect">
            <a:avLst/>
          </a:prstGeom>
          <a:noFill/>
          <a:ln w="9525">
            <a:noFill/>
            <a:miter lim="800000"/>
            <a:headEnd/>
            <a:tailEnd/>
          </a:ln>
        </p:spPr>
      </p:pic>
      <p:sp>
        <p:nvSpPr>
          <p:cNvPr id="49155" name="Slide Number Placeholder 6"/>
          <p:cNvSpPr>
            <a:spLocks noGrp="1"/>
          </p:cNvSpPr>
          <p:nvPr>
            <p:ph type="sldNum" sz="quarter" idx="11"/>
          </p:nvPr>
        </p:nvSpPr>
        <p:spPr>
          <a:noFill/>
        </p:spPr>
        <p:txBody>
          <a:bodyPr/>
          <a:lstStyle/>
          <a:p>
            <a:fld id="{C36AD926-97A5-4764-AA34-9563540A5DC9}" type="slidenum">
              <a:rPr lang="en-US" smtClean="0">
                <a:latin typeface="Arial" charset="0"/>
                <a:ea typeface="ＭＳ Ｐゴシック" pitchFamily="34" charset="-128"/>
              </a:rPr>
              <a:pPr/>
              <a:t>24</a:t>
            </a:fld>
            <a:endParaRPr lang="en-US" smtClean="0">
              <a:latin typeface="Arial" charset="0"/>
              <a:ea typeface="ＭＳ Ｐゴシック" pitchFamily="34" charset="-128"/>
            </a:endParaRPr>
          </a:p>
        </p:txBody>
      </p:sp>
      <p:sp>
        <p:nvSpPr>
          <p:cNvPr id="49156"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56388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14.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ea typeface="ＭＳ Ｐゴシック" pitchFamily="34" charset="-128"/>
              </a:rPr>
              <a:t>Camera Shots: Inserts</a:t>
            </a:r>
          </a:p>
        </p:txBody>
      </p:sp>
      <p:sp>
        <p:nvSpPr>
          <p:cNvPr id="50178" name="Rectangle 3"/>
          <p:cNvSpPr>
            <a:spLocks noGrp="1" noChangeArrowheads="1"/>
          </p:cNvSpPr>
          <p:nvPr>
            <p:ph type="body" idx="1"/>
          </p:nvPr>
        </p:nvSpPr>
        <p:spPr/>
        <p:txBody>
          <a:bodyPr/>
          <a:lstStyle/>
          <a:p>
            <a:pPr marL="0" indent="0">
              <a:buFont typeface="Wingdings" pitchFamily="2" charset="2"/>
              <a:buNone/>
            </a:pPr>
            <a:r>
              <a:rPr lang="en-US" dirty="0" smtClean="0">
                <a:ea typeface="ＭＳ Ｐゴシック" pitchFamily="34" charset="-128"/>
              </a:rPr>
              <a:t>An insert shot is a full screen close-up of actions, objects, text, or a character’s reaction placed as if inserted over a longer scene or over dialog.</a:t>
            </a:r>
          </a:p>
        </p:txBody>
      </p:sp>
      <p:sp>
        <p:nvSpPr>
          <p:cNvPr id="50179" name="Slide Number Placeholder 6"/>
          <p:cNvSpPr>
            <a:spLocks noGrp="1"/>
          </p:cNvSpPr>
          <p:nvPr>
            <p:ph type="sldNum" sz="quarter" idx="11"/>
          </p:nvPr>
        </p:nvSpPr>
        <p:spPr>
          <a:noFill/>
        </p:spPr>
        <p:txBody>
          <a:bodyPr/>
          <a:lstStyle/>
          <a:p>
            <a:fld id="{13B733DD-51CE-44A6-98E3-ACD24F5A29FC}" type="slidenum">
              <a:rPr lang="en-US" smtClean="0">
                <a:latin typeface="Arial" charset="0"/>
                <a:ea typeface="ＭＳ Ｐゴシック" pitchFamily="34" charset="-128"/>
              </a:rPr>
              <a:pPr/>
              <a:t>25</a:t>
            </a:fld>
            <a:endParaRPr lang="en-US" smtClean="0">
              <a:latin typeface="Arial" charset="0"/>
              <a:ea typeface="ＭＳ Ｐゴシック" pitchFamily="34" charset="-128"/>
            </a:endParaRPr>
          </a:p>
        </p:txBody>
      </p:sp>
      <p:sp>
        <p:nvSpPr>
          <p:cNvPr id="5018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mtClean="0">
                <a:ea typeface="ＭＳ Ｐゴシック" pitchFamily="34" charset="-128"/>
              </a:rPr>
              <a:t>Insert Example</a:t>
            </a:r>
          </a:p>
        </p:txBody>
      </p:sp>
      <p:pic>
        <p:nvPicPr>
          <p:cNvPr id="51202" name="Picture 4" descr="insert1"/>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231732" y="2743200"/>
            <a:ext cx="2735348" cy="1827213"/>
          </a:xfrm>
          <a:prstGeom prst="rect">
            <a:avLst/>
          </a:prstGeom>
          <a:noFill/>
          <a:ln w="9525">
            <a:noFill/>
            <a:miter lim="800000"/>
            <a:headEnd/>
            <a:tailEnd/>
          </a:ln>
        </p:spPr>
      </p:pic>
      <p:pic>
        <p:nvPicPr>
          <p:cNvPr id="51203" name="Picture 5" descr="insert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3203532" y="2743200"/>
            <a:ext cx="2735348" cy="1827213"/>
          </a:xfrm>
          <a:prstGeom prst="rect">
            <a:avLst/>
          </a:prstGeom>
          <a:noFill/>
          <a:ln w="9525">
            <a:noFill/>
            <a:miter lim="800000"/>
            <a:headEnd/>
            <a:tailEnd/>
          </a:ln>
        </p:spPr>
      </p:pic>
      <p:pic>
        <p:nvPicPr>
          <p:cNvPr id="51204" name="Picture 6" descr="insert3"/>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172157" y="2743200"/>
            <a:ext cx="2735348" cy="1827213"/>
          </a:xfrm>
          <a:prstGeom prst="rect">
            <a:avLst/>
          </a:prstGeom>
          <a:noFill/>
          <a:ln w="9525">
            <a:noFill/>
            <a:miter lim="800000"/>
            <a:headEnd/>
            <a:tailEnd/>
          </a:ln>
        </p:spPr>
      </p:pic>
      <p:sp>
        <p:nvSpPr>
          <p:cNvPr id="51205" name="Line 7"/>
          <p:cNvSpPr>
            <a:spLocks noChangeShapeType="1"/>
          </p:cNvSpPr>
          <p:nvPr/>
        </p:nvSpPr>
        <p:spPr bwMode="auto">
          <a:xfrm>
            <a:off x="0" y="2590800"/>
            <a:ext cx="9144000" cy="0"/>
          </a:xfrm>
          <a:prstGeom prst="line">
            <a:avLst/>
          </a:prstGeom>
          <a:noFill/>
          <a:ln w="12700">
            <a:solidFill>
              <a:schemeClr val="tx1"/>
            </a:solidFill>
            <a:round/>
            <a:headEnd type="none" w="sm" len="sm"/>
            <a:tailEnd type="none" w="sm" len="sm"/>
          </a:ln>
        </p:spPr>
        <p:txBody>
          <a:bodyPr/>
          <a:lstStyle/>
          <a:p>
            <a:endParaRPr lang="en-US"/>
          </a:p>
        </p:txBody>
      </p:sp>
      <p:sp>
        <p:nvSpPr>
          <p:cNvPr id="51206" name="Line 8"/>
          <p:cNvSpPr>
            <a:spLocks noChangeShapeType="1"/>
          </p:cNvSpPr>
          <p:nvPr/>
        </p:nvSpPr>
        <p:spPr bwMode="auto">
          <a:xfrm>
            <a:off x="0" y="4800600"/>
            <a:ext cx="9144000" cy="0"/>
          </a:xfrm>
          <a:prstGeom prst="line">
            <a:avLst/>
          </a:prstGeom>
          <a:noFill/>
          <a:ln w="12700">
            <a:solidFill>
              <a:schemeClr val="tx1"/>
            </a:solidFill>
            <a:round/>
            <a:headEnd type="none" w="sm" len="sm"/>
            <a:tailEnd type="none" w="sm" len="sm"/>
          </a:ln>
        </p:spPr>
        <p:txBody>
          <a:bodyPr/>
          <a:lstStyle/>
          <a:p>
            <a:endParaRPr lang="en-US"/>
          </a:p>
        </p:txBody>
      </p:sp>
      <p:sp>
        <p:nvSpPr>
          <p:cNvPr id="51207" name="Line 11"/>
          <p:cNvSpPr>
            <a:spLocks noChangeShapeType="1"/>
          </p:cNvSpPr>
          <p:nvPr/>
        </p:nvSpPr>
        <p:spPr bwMode="auto">
          <a:xfrm>
            <a:off x="6096000" y="2590800"/>
            <a:ext cx="0" cy="2209800"/>
          </a:xfrm>
          <a:prstGeom prst="line">
            <a:avLst/>
          </a:prstGeom>
          <a:noFill/>
          <a:ln w="12700">
            <a:solidFill>
              <a:schemeClr val="tx1"/>
            </a:solidFill>
            <a:round/>
            <a:headEnd type="none" w="sm" len="sm"/>
            <a:tailEnd type="none" w="sm" len="sm"/>
          </a:ln>
        </p:spPr>
        <p:txBody>
          <a:bodyPr/>
          <a:lstStyle/>
          <a:p>
            <a:endParaRPr lang="en-US"/>
          </a:p>
        </p:txBody>
      </p:sp>
      <p:sp>
        <p:nvSpPr>
          <p:cNvPr id="51208" name="Line 12"/>
          <p:cNvSpPr>
            <a:spLocks noChangeShapeType="1"/>
          </p:cNvSpPr>
          <p:nvPr/>
        </p:nvSpPr>
        <p:spPr bwMode="auto">
          <a:xfrm>
            <a:off x="3048000" y="2590800"/>
            <a:ext cx="0" cy="2209800"/>
          </a:xfrm>
          <a:prstGeom prst="line">
            <a:avLst/>
          </a:prstGeom>
          <a:noFill/>
          <a:ln w="12700">
            <a:solidFill>
              <a:schemeClr val="tx1"/>
            </a:solidFill>
            <a:round/>
            <a:headEnd type="none" w="sm" len="sm"/>
            <a:tailEnd type="none" w="sm" len="sm"/>
          </a:ln>
        </p:spPr>
        <p:txBody>
          <a:bodyPr/>
          <a:lstStyle/>
          <a:p>
            <a:endParaRPr lang="en-US"/>
          </a:p>
        </p:txBody>
      </p:sp>
      <p:sp>
        <p:nvSpPr>
          <p:cNvPr id="51209" name="Slide Number Placeholder 12"/>
          <p:cNvSpPr>
            <a:spLocks noGrp="1"/>
          </p:cNvSpPr>
          <p:nvPr>
            <p:ph type="sldNum" sz="quarter" idx="11"/>
          </p:nvPr>
        </p:nvSpPr>
        <p:spPr>
          <a:noFill/>
        </p:spPr>
        <p:txBody>
          <a:bodyPr/>
          <a:lstStyle/>
          <a:p>
            <a:fld id="{B77D8E32-3996-48AE-8B32-B305F8E9E2CD}" type="slidenum">
              <a:rPr lang="en-US" smtClean="0">
                <a:latin typeface="Arial" charset="0"/>
                <a:ea typeface="ＭＳ Ｐゴシック" pitchFamily="34" charset="-128"/>
              </a:rPr>
              <a:pPr/>
              <a:t>26</a:t>
            </a:fld>
            <a:endParaRPr lang="en-US" smtClean="0">
              <a:latin typeface="Arial" charset="0"/>
              <a:ea typeface="ＭＳ Ｐゴシック" pitchFamily="34" charset="-128"/>
            </a:endParaRPr>
          </a:p>
        </p:txBody>
      </p:sp>
      <p:sp>
        <p:nvSpPr>
          <p:cNvPr id="51210" name="Footer Placeholder 13"/>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12" name="TextBox 2"/>
          <p:cNvSpPr txBox="1">
            <a:spLocks noChangeArrowheads="1"/>
          </p:cNvSpPr>
          <p:nvPr/>
        </p:nvSpPr>
        <p:spPr bwMode="auto">
          <a:xfrm>
            <a:off x="3352800" y="48768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15.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ea typeface="ＭＳ Ｐゴシック" pitchFamily="34" charset="-128"/>
              </a:rPr>
              <a:t>Camera Shots: Dutch Angle</a:t>
            </a:r>
          </a:p>
        </p:txBody>
      </p:sp>
      <p:sp>
        <p:nvSpPr>
          <p:cNvPr id="52226" name="Rectangle 3"/>
          <p:cNvSpPr>
            <a:spLocks noGrp="1" noChangeArrowheads="1"/>
          </p:cNvSpPr>
          <p:nvPr>
            <p:ph type="body" idx="1"/>
          </p:nvPr>
        </p:nvSpPr>
        <p:spPr>
          <a:xfrm>
            <a:off x="457200" y="1719263"/>
            <a:ext cx="8229600" cy="3690937"/>
          </a:xfrm>
        </p:spPr>
        <p:txBody>
          <a:bodyPr/>
          <a:lstStyle/>
          <a:p>
            <a:pPr marL="0" indent="0">
              <a:buFont typeface="Wingdings" pitchFamily="2" charset="2"/>
              <a:buNone/>
            </a:pPr>
            <a:r>
              <a:rPr lang="en-US" dirty="0" smtClean="0">
                <a:ea typeface="ＭＳ Ｐゴシック" pitchFamily="34" charset="-128"/>
              </a:rPr>
              <a:t>A Dutch Angle tilts the camera on its bank axis which slants the horizon. It is used to create tension in a scene. Fast shots at a Dutch Angle might be used during a chase scene, a fight scene, or when a character becomes violent or confused. </a:t>
            </a:r>
          </a:p>
        </p:txBody>
      </p:sp>
      <p:sp>
        <p:nvSpPr>
          <p:cNvPr id="52227" name="Slide Number Placeholder 6"/>
          <p:cNvSpPr>
            <a:spLocks noGrp="1"/>
          </p:cNvSpPr>
          <p:nvPr>
            <p:ph type="sldNum" sz="quarter" idx="11"/>
          </p:nvPr>
        </p:nvSpPr>
        <p:spPr>
          <a:noFill/>
        </p:spPr>
        <p:txBody>
          <a:bodyPr/>
          <a:lstStyle/>
          <a:p>
            <a:fld id="{E63AAC0E-7BAA-472D-BA14-EA6C08827DBD}" type="slidenum">
              <a:rPr lang="en-US" smtClean="0">
                <a:latin typeface="Arial" charset="0"/>
                <a:ea typeface="ＭＳ Ｐゴシック" pitchFamily="34" charset="-128"/>
              </a:rPr>
              <a:pPr/>
              <a:t>27</a:t>
            </a:fld>
            <a:endParaRPr lang="en-US" smtClean="0">
              <a:latin typeface="Arial" charset="0"/>
              <a:ea typeface="ＭＳ Ｐゴシック" pitchFamily="34" charset="-128"/>
            </a:endParaRPr>
          </a:p>
        </p:txBody>
      </p:sp>
      <p:sp>
        <p:nvSpPr>
          <p:cNvPr id="5222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76200"/>
            <a:ext cx="6248400" cy="1295400"/>
          </a:xfrm>
        </p:spPr>
        <p:txBody>
          <a:bodyPr/>
          <a:lstStyle/>
          <a:p>
            <a:r>
              <a:rPr lang="en-US" dirty="0" smtClean="0">
                <a:ea typeface="ＭＳ Ｐゴシック" pitchFamily="34" charset="-128"/>
              </a:rPr>
              <a:t>Dutch Angle Example</a:t>
            </a:r>
          </a:p>
        </p:txBody>
      </p:sp>
      <p:pic>
        <p:nvPicPr>
          <p:cNvPr id="53250" name="Picture 5" descr="dutch2"/>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09600" y="1371600"/>
            <a:ext cx="7772401" cy="4371975"/>
          </a:xfrm>
          <a:prstGeom prst="rect">
            <a:avLst/>
          </a:prstGeom>
          <a:noFill/>
          <a:ln w="9525">
            <a:noFill/>
            <a:miter lim="800000"/>
            <a:headEnd/>
            <a:tailEnd/>
          </a:ln>
        </p:spPr>
      </p:pic>
      <p:sp>
        <p:nvSpPr>
          <p:cNvPr id="53251" name="Slide Number Placeholder 6"/>
          <p:cNvSpPr>
            <a:spLocks noGrp="1"/>
          </p:cNvSpPr>
          <p:nvPr>
            <p:ph type="sldNum" sz="quarter" idx="11"/>
          </p:nvPr>
        </p:nvSpPr>
        <p:spPr>
          <a:noFill/>
        </p:spPr>
        <p:txBody>
          <a:bodyPr/>
          <a:lstStyle/>
          <a:p>
            <a:fld id="{26A42193-98A6-4163-B929-2C3EE8942704}" type="slidenum">
              <a:rPr lang="en-US" smtClean="0">
                <a:latin typeface="Arial" charset="0"/>
                <a:ea typeface="ＭＳ Ｐゴシック" pitchFamily="34" charset="-128"/>
              </a:rPr>
              <a:pPr/>
              <a:t>28</a:t>
            </a:fld>
            <a:endParaRPr lang="en-US" smtClean="0">
              <a:latin typeface="Arial" charset="0"/>
              <a:ea typeface="ＭＳ Ｐゴシック" pitchFamily="34" charset="-128"/>
            </a:endParaRPr>
          </a:p>
        </p:txBody>
      </p:sp>
      <p:sp>
        <p:nvSpPr>
          <p:cNvPr id="5325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58043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16.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ea typeface="ＭＳ Ｐゴシック" pitchFamily="34" charset="-128"/>
              </a:rPr>
              <a:t>Camera Movement: Dolly</a:t>
            </a:r>
          </a:p>
        </p:txBody>
      </p:sp>
      <p:sp>
        <p:nvSpPr>
          <p:cNvPr id="54274" name="Rectangle 3"/>
          <p:cNvSpPr>
            <a:spLocks noGrp="1" noChangeArrowheads="1"/>
          </p:cNvSpPr>
          <p:nvPr>
            <p:ph type="body" idx="1"/>
          </p:nvPr>
        </p:nvSpPr>
        <p:spPr/>
        <p:txBody>
          <a:bodyPr/>
          <a:lstStyle/>
          <a:p>
            <a:pPr>
              <a:lnSpc>
                <a:spcPct val="90000"/>
              </a:lnSpc>
            </a:pPr>
            <a:r>
              <a:rPr lang="en-US" dirty="0" smtClean="0">
                <a:ea typeface="ＭＳ Ｐゴシック" pitchFamily="34" charset="-128"/>
              </a:rPr>
              <a:t>Dolly is moving the camera into the shot, getting closer to the action. This is similar to zooming in on the action.</a:t>
            </a:r>
          </a:p>
          <a:p>
            <a:pPr>
              <a:lnSpc>
                <a:spcPct val="90000"/>
              </a:lnSpc>
            </a:pPr>
            <a:r>
              <a:rPr lang="en-US" dirty="0" smtClean="0">
                <a:ea typeface="ＭＳ Ｐゴシック" pitchFamily="34" charset="-128"/>
              </a:rPr>
              <a:t>Use </a:t>
            </a:r>
            <a:r>
              <a:rPr lang="en-US" dirty="0" smtClean="0">
                <a:ea typeface="ＭＳ Ｐゴシック" pitchFamily="34" charset="-128"/>
              </a:rPr>
              <a:t>thick white arrows to show camera moves and thin black arrows to show objects or actors moving. </a:t>
            </a:r>
          </a:p>
        </p:txBody>
      </p:sp>
      <p:sp>
        <p:nvSpPr>
          <p:cNvPr id="54275" name="Slide Number Placeholder 6"/>
          <p:cNvSpPr>
            <a:spLocks noGrp="1"/>
          </p:cNvSpPr>
          <p:nvPr>
            <p:ph type="sldNum" sz="quarter" idx="11"/>
          </p:nvPr>
        </p:nvSpPr>
        <p:spPr>
          <a:noFill/>
        </p:spPr>
        <p:txBody>
          <a:bodyPr/>
          <a:lstStyle/>
          <a:p>
            <a:fld id="{D6B66BD6-D2DE-4D69-84BA-E8C2944AC704}" type="slidenum">
              <a:rPr lang="en-US" smtClean="0">
                <a:latin typeface="Arial" charset="0"/>
                <a:ea typeface="ＭＳ Ｐゴシック" pitchFamily="34" charset="-128"/>
              </a:rPr>
              <a:pPr/>
              <a:t>29</a:t>
            </a:fld>
            <a:endParaRPr lang="en-US" smtClean="0">
              <a:latin typeface="Arial" charset="0"/>
              <a:ea typeface="ＭＳ Ｐゴシック" pitchFamily="34" charset="-128"/>
            </a:endParaRPr>
          </a:p>
        </p:txBody>
      </p:sp>
      <p:sp>
        <p:nvSpPr>
          <p:cNvPr id="54276"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76200"/>
            <a:ext cx="6248400" cy="1295400"/>
          </a:xfrm>
        </p:spPr>
        <p:txBody>
          <a:bodyPr/>
          <a:lstStyle/>
          <a:p>
            <a:r>
              <a:rPr lang="en-US" dirty="0" smtClean="0">
                <a:ea typeface="ＭＳ Ｐゴシック" pitchFamily="34" charset="-128"/>
              </a:rPr>
              <a:t>Storyboard Example</a:t>
            </a:r>
          </a:p>
        </p:txBody>
      </p:sp>
      <p:pic>
        <p:nvPicPr>
          <p:cNvPr id="21506" name="Picture 4" descr="crab_storyboard"/>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04888" y="1219200"/>
            <a:ext cx="7148512" cy="4832350"/>
          </a:xfrm>
          <a:prstGeom prst="rect">
            <a:avLst/>
          </a:prstGeom>
          <a:noFill/>
          <a:ln w="9525">
            <a:noFill/>
            <a:miter lim="800000"/>
            <a:headEnd/>
            <a:tailEnd/>
          </a:ln>
        </p:spPr>
      </p:pic>
      <p:sp>
        <p:nvSpPr>
          <p:cNvPr id="21507" name="Slide Number Placeholder 6"/>
          <p:cNvSpPr>
            <a:spLocks noGrp="1"/>
          </p:cNvSpPr>
          <p:nvPr>
            <p:ph type="sldNum" sz="quarter" idx="11"/>
          </p:nvPr>
        </p:nvSpPr>
        <p:spPr>
          <a:noFill/>
        </p:spPr>
        <p:txBody>
          <a:bodyPr/>
          <a:lstStyle/>
          <a:p>
            <a:fld id="{8B96ED4F-6C9E-4AB0-8992-0A989FC1AB21}" type="slidenum">
              <a:rPr lang="en-US" smtClean="0">
                <a:latin typeface="Arial" charset="0"/>
                <a:ea typeface="ＭＳ Ｐゴシック" pitchFamily="34" charset="-128"/>
              </a:rPr>
              <a:pPr/>
              <a:t>3</a:t>
            </a:fld>
            <a:endParaRPr lang="en-US" smtClean="0">
              <a:latin typeface="Arial" charset="0"/>
              <a:ea typeface="ＭＳ Ｐゴシック" pitchFamily="34" charset="-128"/>
            </a:endParaRPr>
          </a:p>
        </p:txBody>
      </p:sp>
      <p:sp>
        <p:nvSpPr>
          <p:cNvPr id="2150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60329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2.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457200" y="-76200"/>
            <a:ext cx="6248400" cy="1295400"/>
          </a:xfrm>
        </p:spPr>
        <p:txBody>
          <a:bodyPr/>
          <a:lstStyle/>
          <a:p>
            <a:r>
              <a:rPr lang="en-US" dirty="0" smtClean="0">
                <a:ea typeface="ＭＳ Ｐゴシック" pitchFamily="34" charset="-128"/>
              </a:rPr>
              <a:t>Dolly Storyboard</a:t>
            </a:r>
          </a:p>
        </p:txBody>
      </p:sp>
      <p:pic>
        <p:nvPicPr>
          <p:cNvPr id="55298" name="Picture 4" descr="dolly"/>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09600" y="1295400"/>
            <a:ext cx="7880985" cy="4568687"/>
          </a:xfrm>
          <a:prstGeom prst="rect">
            <a:avLst/>
          </a:prstGeom>
          <a:noFill/>
          <a:ln w="9525">
            <a:noFill/>
            <a:miter lim="800000"/>
            <a:headEnd/>
            <a:tailEnd/>
          </a:ln>
        </p:spPr>
      </p:pic>
      <p:sp>
        <p:nvSpPr>
          <p:cNvPr id="55299" name="Slide Number Placeholder 6"/>
          <p:cNvSpPr>
            <a:spLocks noGrp="1"/>
          </p:cNvSpPr>
          <p:nvPr>
            <p:ph type="sldNum" sz="quarter" idx="11"/>
          </p:nvPr>
        </p:nvSpPr>
        <p:spPr>
          <a:noFill/>
        </p:spPr>
        <p:txBody>
          <a:bodyPr/>
          <a:lstStyle/>
          <a:p>
            <a:fld id="{6A988DAA-5956-4C74-9DAB-4D515532DE2A}" type="slidenum">
              <a:rPr lang="en-US" smtClean="0">
                <a:latin typeface="Arial" charset="0"/>
                <a:ea typeface="ＭＳ Ｐゴシック" pitchFamily="34" charset="-128"/>
              </a:rPr>
              <a:pPr/>
              <a:t>30</a:t>
            </a:fld>
            <a:endParaRPr lang="en-US" smtClean="0">
              <a:latin typeface="Arial" charset="0"/>
              <a:ea typeface="ＭＳ Ｐゴシック" pitchFamily="34" charset="-128"/>
            </a:endParaRPr>
          </a:p>
        </p:txBody>
      </p:sp>
      <p:sp>
        <p:nvSpPr>
          <p:cNvPr id="5530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58805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17.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mtClean="0">
                <a:ea typeface="ＭＳ Ｐゴシック" pitchFamily="34" charset="-128"/>
              </a:rPr>
              <a:t>Camera Movement: Pan</a:t>
            </a:r>
          </a:p>
        </p:txBody>
      </p:sp>
      <p:sp>
        <p:nvSpPr>
          <p:cNvPr id="56322" name="Rectangle 3"/>
          <p:cNvSpPr>
            <a:spLocks noGrp="1" noChangeArrowheads="1"/>
          </p:cNvSpPr>
          <p:nvPr>
            <p:ph type="body" idx="1"/>
          </p:nvPr>
        </p:nvSpPr>
        <p:spPr/>
        <p:txBody>
          <a:bodyPr/>
          <a:lstStyle/>
          <a:p>
            <a:pPr>
              <a:lnSpc>
                <a:spcPct val="90000"/>
              </a:lnSpc>
            </a:pPr>
            <a:r>
              <a:rPr lang="en-US" dirty="0" smtClean="0">
                <a:ea typeface="ＭＳ Ｐゴシック" pitchFamily="34" charset="-128"/>
              </a:rPr>
              <a:t>Panning is rotating the camera on a tripod to slowly reveal a wide section.</a:t>
            </a:r>
          </a:p>
          <a:p>
            <a:pPr>
              <a:lnSpc>
                <a:spcPct val="90000"/>
              </a:lnSpc>
            </a:pPr>
            <a:r>
              <a:rPr lang="en-US" dirty="0" smtClean="0">
                <a:ea typeface="ＭＳ Ｐゴシック" pitchFamily="34" charset="-128"/>
              </a:rPr>
              <a:t>To show this on the storyboard, create a wide drawing and use a floating frame. Connect the frames with arrows to indicate the direction and mark “start” and “stop” on the appropriate frames.</a:t>
            </a:r>
          </a:p>
          <a:p>
            <a:pPr>
              <a:lnSpc>
                <a:spcPct val="90000"/>
              </a:lnSpc>
            </a:pPr>
            <a:r>
              <a:rPr lang="en-US" dirty="0" smtClean="0">
                <a:ea typeface="ＭＳ Ｐゴシック" pitchFamily="34" charset="-128"/>
              </a:rPr>
              <a:t>Normal storyboard paper often makes this difficult to show. A wider panel frame is better.</a:t>
            </a:r>
          </a:p>
        </p:txBody>
      </p:sp>
      <p:sp>
        <p:nvSpPr>
          <p:cNvPr id="56323" name="Slide Number Placeholder 6"/>
          <p:cNvSpPr>
            <a:spLocks noGrp="1"/>
          </p:cNvSpPr>
          <p:nvPr>
            <p:ph type="sldNum" sz="quarter" idx="11"/>
          </p:nvPr>
        </p:nvSpPr>
        <p:spPr>
          <a:noFill/>
        </p:spPr>
        <p:txBody>
          <a:bodyPr/>
          <a:lstStyle/>
          <a:p>
            <a:fld id="{8705493C-44D6-44AB-B32D-B94B3685F901}" type="slidenum">
              <a:rPr lang="en-US" smtClean="0">
                <a:latin typeface="Arial" charset="0"/>
                <a:ea typeface="ＭＳ Ｐゴシック" pitchFamily="34" charset="-128"/>
              </a:rPr>
              <a:pPr/>
              <a:t>31</a:t>
            </a:fld>
            <a:endParaRPr lang="en-US" smtClean="0">
              <a:latin typeface="Arial" charset="0"/>
              <a:ea typeface="ＭＳ Ｐゴシック" pitchFamily="34" charset="-128"/>
            </a:endParaRPr>
          </a:p>
        </p:txBody>
      </p:sp>
      <p:sp>
        <p:nvSpPr>
          <p:cNvPr id="5632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mtClean="0">
                <a:ea typeface="ＭＳ Ｐゴシック" pitchFamily="34" charset="-128"/>
              </a:rPr>
              <a:t>Storyboard Pan</a:t>
            </a:r>
          </a:p>
        </p:txBody>
      </p:sp>
      <p:pic>
        <p:nvPicPr>
          <p:cNvPr id="57346" name="Picture 4" descr="pan"/>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285750" y="2625329"/>
            <a:ext cx="8572500" cy="1607343"/>
          </a:xfrm>
          <a:prstGeom prst="rect">
            <a:avLst/>
          </a:prstGeom>
          <a:noFill/>
          <a:ln w="9525">
            <a:noFill/>
            <a:miter lim="800000"/>
            <a:headEnd/>
            <a:tailEnd/>
          </a:ln>
        </p:spPr>
      </p:pic>
      <p:sp>
        <p:nvSpPr>
          <p:cNvPr id="57347" name="Slide Number Placeholder 6"/>
          <p:cNvSpPr>
            <a:spLocks noGrp="1"/>
          </p:cNvSpPr>
          <p:nvPr>
            <p:ph type="sldNum" sz="quarter" idx="11"/>
          </p:nvPr>
        </p:nvSpPr>
        <p:spPr>
          <a:noFill/>
        </p:spPr>
        <p:txBody>
          <a:bodyPr/>
          <a:lstStyle/>
          <a:p>
            <a:fld id="{50C3EE44-52D0-4359-9190-9683AC9516A6}" type="slidenum">
              <a:rPr lang="en-US" smtClean="0">
                <a:latin typeface="Arial" charset="0"/>
                <a:ea typeface="ＭＳ Ｐゴシック" pitchFamily="34" charset="-128"/>
              </a:rPr>
              <a:pPr/>
              <a:t>32</a:t>
            </a:fld>
            <a:endParaRPr lang="en-US" smtClean="0">
              <a:latin typeface="Arial" charset="0"/>
              <a:ea typeface="ＭＳ Ｐゴシック" pitchFamily="34" charset="-128"/>
            </a:endParaRPr>
          </a:p>
        </p:txBody>
      </p:sp>
      <p:sp>
        <p:nvSpPr>
          <p:cNvPr id="5734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6" name="TextBox 2"/>
          <p:cNvSpPr txBox="1">
            <a:spLocks noChangeArrowheads="1"/>
          </p:cNvSpPr>
          <p:nvPr/>
        </p:nvSpPr>
        <p:spPr bwMode="auto">
          <a:xfrm>
            <a:off x="3352800" y="4495800"/>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18.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smtClean="0">
                <a:ea typeface="ＭＳ Ｐゴシック" pitchFamily="34" charset="-128"/>
              </a:rPr>
              <a:t>Transitions</a:t>
            </a:r>
          </a:p>
        </p:txBody>
      </p:sp>
      <p:sp>
        <p:nvSpPr>
          <p:cNvPr id="61442" name="Rectangle 3"/>
          <p:cNvSpPr>
            <a:spLocks noGrp="1" noChangeArrowheads="1"/>
          </p:cNvSpPr>
          <p:nvPr>
            <p:ph type="body" idx="1"/>
          </p:nvPr>
        </p:nvSpPr>
        <p:spPr/>
        <p:txBody>
          <a:bodyPr/>
          <a:lstStyle/>
          <a:p>
            <a:pPr>
              <a:lnSpc>
                <a:spcPct val="90000"/>
              </a:lnSpc>
            </a:pPr>
            <a:r>
              <a:rPr lang="en-US" dirty="0" smtClean="0">
                <a:ea typeface="ＭＳ Ｐゴシック" pitchFamily="34" charset="-128"/>
              </a:rPr>
              <a:t>When possible, help your audience with scene transitions by hinting at the new location in the final frame prior to the cut. Example: First scene is in a school hall and second shot in a classroom. Show the door to the classroom prior to the transition.</a:t>
            </a:r>
          </a:p>
          <a:p>
            <a:pPr>
              <a:lnSpc>
                <a:spcPct val="90000"/>
              </a:lnSpc>
            </a:pPr>
            <a:r>
              <a:rPr lang="en-US" dirty="0" smtClean="0">
                <a:ea typeface="ＭＳ Ｐゴシック" pitchFamily="34" charset="-128"/>
              </a:rPr>
              <a:t>Special transitions may be needed for the passage of time, flash backs, dreams, etc. Simply write on the panel a description: clock wipe or fade to black. </a:t>
            </a:r>
          </a:p>
        </p:txBody>
      </p:sp>
      <p:sp>
        <p:nvSpPr>
          <p:cNvPr id="61443" name="Slide Number Placeholder 6"/>
          <p:cNvSpPr>
            <a:spLocks noGrp="1"/>
          </p:cNvSpPr>
          <p:nvPr>
            <p:ph type="sldNum" sz="quarter" idx="11"/>
          </p:nvPr>
        </p:nvSpPr>
        <p:spPr>
          <a:noFill/>
        </p:spPr>
        <p:txBody>
          <a:bodyPr/>
          <a:lstStyle/>
          <a:p>
            <a:fld id="{3F05E902-5B5F-4DD6-B6CE-3E24EF1D4C71}" type="slidenum">
              <a:rPr lang="en-US" smtClean="0">
                <a:latin typeface="Arial" charset="0"/>
                <a:ea typeface="ＭＳ Ｐゴシック" pitchFamily="34" charset="-128"/>
              </a:rPr>
              <a:pPr/>
              <a:t>33</a:t>
            </a:fld>
            <a:endParaRPr lang="en-US" smtClean="0">
              <a:latin typeface="Arial" charset="0"/>
              <a:ea typeface="ＭＳ Ｐゴシック" pitchFamily="34" charset="-128"/>
            </a:endParaRPr>
          </a:p>
        </p:txBody>
      </p:sp>
      <p:sp>
        <p:nvSpPr>
          <p:cNvPr id="6144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ea typeface="ＭＳ Ｐゴシック" pitchFamily="34" charset="-128"/>
              </a:rPr>
              <a:t>History of Storyboards</a:t>
            </a:r>
          </a:p>
        </p:txBody>
      </p:sp>
      <p:sp>
        <p:nvSpPr>
          <p:cNvPr id="22530" name="Rectangle 3"/>
          <p:cNvSpPr>
            <a:spLocks noGrp="1" noChangeArrowheads="1"/>
          </p:cNvSpPr>
          <p:nvPr>
            <p:ph type="body" idx="1"/>
          </p:nvPr>
        </p:nvSpPr>
        <p:spPr/>
        <p:txBody>
          <a:bodyPr/>
          <a:lstStyle/>
          <a:p>
            <a:r>
              <a:rPr lang="en-US" dirty="0" smtClean="0">
                <a:ea typeface="ＭＳ Ｐゴシック" pitchFamily="34" charset="-128"/>
              </a:rPr>
              <a:t>Walt Disney is credited with creating the modern storyboard. In 1933, “The Three Little Pigs” was completely storyboarded</a:t>
            </a:r>
            <a:r>
              <a:rPr lang="en-US" dirty="0" smtClean="0">
                <a:ea typeface="ＭＳ Ｐゴシック" pitchFamily="34" charset="-128"/>
              </a:rPr>
              <a:t>.</a:t>
            </a:r>
            <a:endParaRPr lang="en-US" dirty="0" smtClean="0">
              <a:ea typeface="ＭＳ Ｐゴシック" pitchFamily="34" charset="-128"/>
            </a:endParaRPr>
          </a:p>
        </p:txBody>
      </p:sp>
      <p:sp>
        <p:nvSpPr>
          <p:cNvPr id="22531" name="Slide Number Placeholder 6"/>
          <p:cNvSpPr>
            <a:spLocks noGrp="1"/>
          </p:cNvSpPr>
          <p:nvPr>
            <p:ph type="sldNum" sz="quarter" idx="11"/>
          </p:nvPr>
        </p:nvSpPr>
        <p:spPr>
          <a:noFill/>
        </p:spPr>
        <p:txBody>
          <a:bodyPr/>
          <a:lstStyle/>
          <a:p>
            <a:fld id="{EB5307D2-A2C9-46E6-94D3-6919B5EF9521}" type="slidenum">
              <a:rPr lang="en-US" smtClean="0">
                <a:latin typeface="Arial" charset="0"/>
                <a:ea typeface="ＭＳ Ｐゴシック" pitchFamily="34" charset="-128"/>
              </a:rPr>
              <a:pPr/>
              <a:t>4</a:t>
            </a:fld>
            <a:endParaRPr lang="en-US" smtClean="0">
              <a:latin typeface="Arial" charset="0"/>
              <a:ea typeface="ＭＳ Ｐゴシック" pitchFamily="34" charset="-128"/>
            </a:endParaRPr>
          </a:p>
        </p:txBody>
      </p:sp>
      <p:sp>
        <p:nvSpPr>
          <p:cNvPr id="2253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dirty="0" smtClean="0">
                <a:ea typeface="ＭＳ Ｐゴシック" pitchFamily="34" charset="-128"/>
              </a:rPr>
              <a:t>Group Projects</a:t>
            </a:r>
          </a:p>
        </p:txBody>
      </p:sp>
      <p:sp>
        <p:nvSpPr>
          <p:cNvPr id="24578" name="Rectangle 3"/>
          <p:cNvSpPr>
            <a:spLocks noGrp="1" noChangeArrowheads="1"/>
          </p:cNvSpPr>
          <p:nvPr>
            <p:ph type="body" idx="1"/>
          </p:nvPr>
        </p:nvSpPr>
        <p:spPr/>
        <p:txBody>
          <a:bodyPr/>
          <a:lstStyle/>
          <a:p>
            <a:r>
              <a:rPr lang="en-US" dirty="0" smtClean="0">
                <a:ea typeface="ＭＳ Ｐゴシック" pitchFamily="34" charset="-128"/>
              </a:rPr>
              <a:t>Most productions are group projects and the storyboards are essential to communicate the goal to all group members.</a:t>
            </a:r>
          </a:p>
          <a:p>
            <a:r>
              <a:rPr lang="en-US" dirty="0" smtClean="0">
                <a:ea typeface="ＭＳ Ｐゴシック" pitchFamily="34" charset="-128"/>
              </a:rPr>
              <a:t>An animator working on an individual project may still want to create a storyboard to plan the project, choose the camera angles, and set the timing.</a:t>
            </a:r>
          </a:p>
        </p:txBody>
      </p:sp>
      <p:sp>
        <p:nvSpPr>
          <p:cNvPr id="24579" name="Slide Number Placeholder 6"/>
          <p:cNvSpPr>
            <a:spLocks noGrp="1"/>
          </p:cNvSpPr>
          <p:nvPr>
            <p:ph type="sldNum" sz="quarter" idx="11"/>
          </p:nvPr>
        </p:nvSpPr>
        <p:spPr>
          <a:noFill/>
        </p:spPr>
        <p:txBody>
          <a:bodyPr/>
          <a:lstStyle/>
          <a:p>
            <a:fld id="{11C0E4DE-F2B5-4A8A-9AFC-7409CE2A094F}" type="slidenum">
              <a:rPr lang="en-US" smtClean="0">
                <a:latin typeface="Arial" charset="0"/>
                <a:ea typeface="ＭＳ Ｐゴシック" pitchFamily="34" charset="-128"/>
              </a:rPr>
              <a:pPr/>
              <a:t>5</a:t>
            </a:fld>
            <a:endParaRPr lang="en-US" smtClean="0">
              <a:latin typeface="Arial" charset="0"/>
              <a:ea typeface="ＭＳ Ｐゴシック" pitchFamily="34" charset="-128"/>
            </a:endParaRPr>
          </a:p>
        </p:txBody>
      </p:sp>
      <p:sp>
        <p:nvSpPr>
          <p:cNvPr id="24580"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mtClean="0">
                <a:ea typeface="ＭＳ Ｐゴシック" pitchFamily="34" charset="-128"/>
              </a:rPr>
              <a:t>Benefits of Storyboarding</a:t>
            </a:r>
          </a:p>
        </p:txBody>
      </p:sp>
      <p:sp>
        <p:nvSpPr>
          <p:cNvPr id="25602" name="Rectangle 3"/>
          <p:cNvSpPr>
            <a:spLocks noGrp="1" noChangeArrowheads="1"/>
          </p:cNvSpPr>
          <p:nvPr>
            <p:ph type="body" idx="1"/>
          </p:nvPr>
        </p:nvSpPr>
        <p:spPr/>
        <p:txBody>
          <a:bodyPr/>
          <a:lstStyle/>
          <a:p>
            <a:pPr>
              <a:lnSpc>
                <a:spcPct val="90000"/>
              </a:lnSpc>
            </a:pPr>
            <a:r>
              <a:rPr lang="en-US" sz="2400" dirty="0" smtClean="0">
                <a:ea typeface="ＭＳ Ｐゴシック" pitchFamily="34" charset="-128"/>
              </a:rPr>
              <a:t>Reduces the time spent on unfocused, undirected discussion</a:t>
            </a:r>
          </a:p>
          <a:p>
            <a:pPr>
              <a:lnSpc>
                <a:spcPct val="90000"/>
              </a:lnSpc>
            </a:pPr>
            <a:r>
              <a:rPr lang="en-US" sz="2400" dirty="0" smtClean="0">
                <a:ea typeface="ＭＳ Ｐゴシック" pitchFamily="34" charset="-128"/>
              </a:rPr>
              <a:t>Allows everyone to share ideas equally and promotes consensus</a:t>
            </a:r>
          </a:p>
          <a:p>
            <a:pPr>
              <a:lnSpc>
                <a:spcPct val="90000"/>
              </a:lnSpc>
            </a:pPr>
            <a:r>
              <a:rPr lang="en-US" sz="2400" dirty="0" smtClean="0">
                <a:ea typeface="ＭＳ Ｐゴシック" pitchFamily="34" charset="-128"/>
              </a:rPr>
              <a:t>Helpful in generating alternatives </a:t>
            </a:r>
          </a:p>
          <a:p>
            <a:pPr>
              <a:lnSpc>
                <a:spcPct val="90000"/>
              </a:lnSpc>
            </a:pPr>
            <a:r>
              <a:rPr lang="en-US" sz="2400" dirty="0" smtClean="0">
                <a:ea typeface="ＭＳ Ｐゴシック" pitchFamily="34" charset="-128"/>
              </a:rPr>
              <a:t>Cost effective, accurate planning</a:t>
            </a:r>
          </a:p>
          <a:p>
            <a:pPr>
              <a:lnSpc>
                <a:spcPct val="90000"/>
              </a:lnSpc>
            </a:pPr>
            <a:r>
              <a:rPr lang="en-US" sz="2400" dirty="0" smtClean="0">
                <a:ea typeface="ＭＳ Ｐゴシック" pitchFamily="34" charset="-128"/>
              </a:rPr>
              <a:t>Perceive possible continuity problems before they happen</a:t>
            </a:r>
          </a:p>
          <a:p>
            <a:pPr>
              <a:lnSpc>
                <a:spcPct val="90000"/>
              </a:lnSpc>
            </a:pPr>
            <a:r>
              <a:rPr lang="en-US" sz="2400" dirty="0" smtClean="0">
                <a:ea typeface="ＭＳ Ｐゴシック" pitchFamily="34" charset="-128"/>
              </a:rPr>
              <a:t>Communication between departments</a:t>
            </a:r>
          </a:p>
          <a:p>
            <a:pPr>
              <a:lnSpc>
                <a:spcPct val="90000"/>
              </a:lnSpc>
            </a:pPr>
            <a:r>
              <a:rPr lang="en-US" sz="2400" dirty="0" smtClean="0">
                <a:ea typeface="ＭＳ Ｐゴシック" pitchFamily="34" charset="-128"/>
              </a:rPr>
              <a:t>Artistic and aesthetic vision remains consistent </a:t>
            </a:r>
          </a:p>
          <a:p>
            <a:pPr>
              <a:lnSpc>
                <a:spcPct val="90000"/>
              </a:lnSpc>
            </a:pPr>
            <a:r>
              <a:rPr lang="en-US" sz="2400" dirty="0" smtClean="0">
                <a:ea typeface="ＭＳ Ｐゴシック" pitchFamily="34" charset="-128"/>
              </a:rPr>
              <a:t>Communication with client funding the project</a:t>
            </a:r>
          </a:p>
        </p:txBody>
      </p:sp>
      <p:sp>
        <p:nvSpPr>
          <p:cNvPr id="25603" name="Slide Number Placeholder 6"/>
          <p:cNvSpPr>
            <a:spLocks noGrp="1"/>
          </p:cNvSpPr>
          <p:nvPr>
            <p:ph type="sldNum" sz="quarter" idx="11"/>
          </p:nvPr>
        </p:nvSpPr>
        <p:spPr>
          <a:noFill/>
        </p:spPr>
        <p:txBody>
          <a:bodyPr/>
          <a:lstStyle/>
          <a:p>
            <a:fld id="{C78835E0-032E-4F00-A276-1A3B4802DC20}" type="slidenum">
              <a:rPr lang="en-US" smtClean="0">
                <a:latin typeface="Arial" charset="0"/>
                <a:ea typeface="ＭＳ Ｐゴシック" pitchFamily="34" charset="-128"/>
              </a:rPr>
              <a:pPr/>
              <a:t>6</a:t>
            </a:fld>
            <a:endParaRPr lang="en-US" smtClean="0">
              <a:latin typeface="Arial" charset="0"/>
              <a:ea typeface="ＭＳ Ｐゴシック" pitchFamily="34" charset="-128"/>
            </a:endParaRPr>
          </a:p>
        </p:txBody>
      </p:sp>
      <p:sp>
        <p:nvSpPr>
          <p:cNvPr id="2560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oryboard_pap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66970" y="1447799"/>
            <a:ext cx="3077029" cy="4038601"/>
          </a:xfrm>
          <a:prstGeom prst="rect">
            <a:avLst/>
          </a:prstGeom>
        </p:spPr>
      </p:pic>
      <p:sp>
        <p:nvSpPr>
          <p:cNvPr id="30721" name="Rectangle 2"/>
          <p:cNvSpPr>
            <a:spLocks noGrp="1" noChangeArrowheads="1"/>
          </p:cNvSpPr>
          <p:nvPr>
            <p:ph type="title"/>
          </p:nvPr>
        </p:nvSpPr>
        <p:spPr>
          <a:xfrm>
            <a:off x="457200" y="-228600"/>
            <a:ext cx="6248400" cy="1295400"/>
          </a:xfrm>
        </p:spPr>
        <p:txBody>
          <a:bodyPr/>
          <a:lstStyle/>
          <a:p>
            <a:r>
              <a:rPr lang="en-US" dirty="0" smtClean="0">
                <a:ea typeface="ＭＳ Ｐゴシック" pitchFamily="34" charset="-128"/>
              </a:rPr>
              <a:t>Storyboard Paper</a:t>
            </a:r>
          </a:p>
        </p:txBody>
      </p:sp>
      <p:sp>
        <p:nvSpPr>
          <p:cNvPr id="30722" name="Rectangle 3"/>
          <p:cNvSpPr>
            <a:spLocks noGrp="1" noChangeArrowheads="1"/>
          </p:cNvSpPr>
          <p:nvPr>
            <p:ph type="body" idx="1"/>
          </p:nvPr>
        </p:nvSpPr>
        <p:spPr>
          <a:xfrm>
            <a:off x="0" y="990600"/>
            <a:ext cx="5943600" cy="5181600"/>
          </a:xfrm>
        </p:spPr>
        <p:txBody>
          <a:bodyPr/>
          <a:lstStyle/>
          <a:p>
            <a:pPr>
              <a:lnSpc>
                <a:spcPct val="90000"/>
              </a:lnSpc>
            </a:pPr>
            <a:r>
              <a:rPr lang="en-US" sz="2200" dirty="0" smtClean="0">
                <a:ea typeface="ＭＳ Ｐゴシック" pitchFamily="34" charset="-128"/>
              </a:rPr>
              <a:t>Storyboards used for beginning story development are often rough drawings on 4” x 6” index cards tacked to a bulletin board. Panels can be easily added and the order can be shuffled.</a:t>
            </a:r>
          </a:p>
          <a:p>
            <a:pPr>
              <a:lnSpc>
                <a:spcPct val="90000"/>
              </a:lnSpc>
            </a:pPr>
            <a:r>
              <a:rPr lang="en-US" sz="2200" dirty="0" smtClean="0">
                <a:ea typeface="ＭＳ Ｐゴシック" pitchFamily="34" charset="-128"/>
              </a:rPr>
              <a:t>Once the story is established, storyboard paper with 9 to 12 panels maybe be used to thumbnail (tiny rough drawings) the board.</a:t>
            </a:r>
          </a:p>
          <a:p>
            <a:pPr>
              <a:lnSpc>
                <a:spcPct val="90000"/>
              </a:lnSpc>
            </a:pPr>
            <a:r>
              <a:rPr lang="en-US" sz="2200" dirty="0" smtClean="0">
                <a:ea typeface="ＭＳ Ｐゴシック" pitchFamily="34" charset="-128"/>
              </a:rPr>
              <a:t>Final production storyboards are usually done using one, two, or three panels per page.</a:t>
            </a:r>
          </a:p>
          <a:p>
            <a:pPr>
              <a:lnSpc>
                <a:spcPct val="90000"/>
              </a:lnSpc>
            </a:pPr>
            <a:r>
              <a:rPr lang="en-US" sz="2200" dirty="0" smtClean="0">
                <a:ea typeface="ＭＳ Ｐゴシック" pitchFamily="34" charset="-128"/>
              </a:rPr>
              <a:t>A wide panel frame may be needed for pans and trucks (explained later).</a:t>
            </a:r>
          </a:p>
          <a:p>
            <a:pPr>
              <a:lnSpc>
                <a:spcPct val="90000"/>
              </a:lnSpc>
            </a:pPr>
            <a:r>
              <a:rPr lang="en-US" sz="2200" dirty="0" smtClean="0">
                <a:ea typeface="ＭＳ Ｐゴシック" pitchFamily="34" charset="-128"/>
              </a:rPr>
              <a:t>Production storyboards should include action and dialogue.</a:t>
            </a:r>
          </a:p>
        </p:txBody>
      </p:sp>
      <p:sp>
        <p:nvSpPr>
          <p:cNvPr id="30723" name="Slide Number Placeholder 6"/>
          <p:cNvSpPr>
            <a:spLocks noGrp="1"/>
          </p:cNvSpPr>
          <p:nvPr>
            <p:ph type="sldNum" sz="quarter" idx="11"/>
          </p:nvPr>
        </p:nvSpPr>
        <p:spPr>
          <a:noFill/>
        </p:spPr>
        <p:txBody>
          <a:bodyPr/>
          <a:lstStyle/>
          <a:p>
            <a:fld id="{6D2CFDFF-2583-4D4E-8B95-B9DA4637B002}" type="slidenum">
              <a:rPr lang="en-US" smtClean="0">
                <a:latin typeface="Arial" charset="0"/>
                <a:ea typeface="ＭＳ Ｐゴシック" pitchFamily="34" charset="-128"/>
              </a:rPr>
              <a:pPr/>
              <a:t>7</a:t>
            </a:fld>
            <a:endParaRPr lang="en-US" smtClean="0">
              <a:latin typeface="Arial" charset="0"/>
              <a:ea typeface="ＭＳ Ｐゴシック" pitchFamily="34" charset="-128"/>
            </a:endParaRPr>
          </a:p>
        </p:txBody>
      </p:sp>
      <p:sp>
        <p:nvSpPr>
          <p:cNvPr id="30724"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
        <p:nvSpPr>
          <p:cNvPr id="7" name="TextBox 2"/>
          <p:cNvSpPr txBox="1">
            <a:spLocks noChangeArrowheads="1"/>
          </p:cNvSpPr>
          <p:nvPr/>
        </p:nvSpPr>
        <p:spPr bwMode="auto">
          <a:xfrm>
            <a:off x="6324600" y="5575756"/>
            <a:ext cx="25146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66"/>
                </a:solidFill>
                <a:latin typeface="Arial" charset="0"/>
                <a:ea typeface="ＭＳ Ｐゴシック" pitchFamily="34" charset="-128"/>
              </a:defRPr>
            </a:lvl1pPr>
            <a:lvl2pPr marL="742950" indent="-285750">
              <a:defRPr>
                <a:solidFill>
                  <a:srgbClr val="000066"/>
                </a:solidFill>
                <a:latin typeface="Arial" charset="0"/>
                <a:ea typeface="ＭＳ Ｐゴシック" pitchFamily="34" charset="-128"/>
              </a:defRPr>
            </a:lvl2pPr>
            <a:lvl3pPr marL="1143000" indent="-228600">
              <a:defRPr>
                <a:solidFill>
                  <a:srgbClr val="000066"/>
                </a:solidFill>
                <a:latin typeface="Arial" charset="0"/>
                <a:ea typeface="ＭＳ Ｐゴシック" pitchFamily="34" charset="-128"/>
              </a:defRPr>
            </a:lvl3pPr>
            <a:lvl4pPr marL="1600200" indent="-228600">
              <a:defRPr>
                <a:solidFill>
                  <a:srgbClr val="000066"/>
                </a:solidFill>
                <a:latin typeface="Arial" charset="0"/>
                <a:ea typeface="ＭＳ Ｐゴシック" pitchFamily="34" charset="-128"/>
              </a:defRPr>
            </a:lvl4pPr>
            <a:lvl5pPr marL="2057400" indent="-228600">
              <a:defRPr>
                <a:solidFill>
                  <a:srgbClr val="000066"/>
                </a:solidFill>
                <a:latin typeface="Arial" charset="0"/>
                <a:ea typeface="ＭＳ Ｐゴシック" pitchFamily="34" charset="-128"/>
              </a:defRPr>
            </a:lvl5pPr>
            <a:lvl6pPr marL="2514600" indent="-228600" fontAlgn="base">
              <a:spcBef>
                <a:spcPct val="0"/>
              </a:spcBef>
              <a:spcAft>
                <a:spcPct val="0"/>
              </a:spcAft>
              <a:defRPr>
                <a:solidFill>
                  <a:srgbClr val="000066"/>
                </a:solidFill>
                <a:latin typeface="Arial" charset="0"/>
                <a:ea typeface="ＭＳ Ｐゴシック" pitchFamily="34" charset="-128"/>
              </a:defRPr>
            </a:lvl6pPr>
            <a:lvl7pPr marL="2971800" indent="-228600" fontAlgn="base">
              <a:spcBef>
                <a:spcPct val="0"/>
              </a:spcBef>
              <a:spcAft>
                <a:spcPct val="0"/>
              </a:spcAft>
              <a:defRPr>
                <a:solidFill>
                  <a:srgbClr val="000066"/>
                </a:solidFill>
                <a:latin typeface="Arial" charset="0"/>
                <a:ea typeface="ＭＳ Ｐゴシック" pitchFamily="34" charset="-128"/>
              </a:defRPr>
            </a:lvl7pPr>
            <a:lvl8pPr marL="3429000" indent="-228600" fontAlgn="base">
              <a:spcBef>
                <a:spcPct val="0"/>
              </a:spcBef>
              <a:spcAft>
                <a:spcPct val="0"/>
              </a:spcAft>
              <a:defRPr>
                <a:solidFill>
                  <a:srgbClr val="000066"/>
                </a:solidFill>
                <a:latin typeface="Arial" charset="0"/>
                <a:ea typeface="ＭＳ Ｐゴシック" pitchFamily="34" charset="-128"/>
              </a:defRPr>
            </a:lvl8pPr>
            <a:lvl9pPr marL="3886200" indent="-228600" fontAlgn="base">
              <a:spcBef>
                <a:spcPct val="0"/>
              </a:spcBef>
              <a:spcAft>
                <a:spcPct val="0"/>
              </a:spcAft>
              <a:defRPr>
                <a:solidFill>
                  <a:srgbClr val="000066"/>
                </a:solidFill>
                <a:latin typeface="Arial" charset="0"/>
                <a:ea typeface="ＭＳ Ｐゴシック" pitchFamily="34" charset="-128"/>
              </a:defRPr>
            </a:lvl9pPr>
          </a:lstStyle>
          <a:p>
            <a:pPr algn="ctr"/>
            <a:r>
              <a:rPr lang="en-US" sz="800" dirty="0" smtClean="0">
                <a:solidFill>
                  <a:schemeClr val="tx1"/>
                </a:solidFill>
              </a:rPr>
              <a:t>Image 5. Used with permission.</a:t>
            </a:r>
            <a:endParaRPr lang="en-US" sz="80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ea typeface="ＭＳ Ｐゴシック" pitchFamily="34" charset="-128"/>
              </a:rPr>
              <a:t>Camera Placements</a:t>
            </a:r>
          </a:p>
        </p:txBody>
      </p:sp>
      <p:sp>
        <p:nvSpPr>
          <p:cNvPr id="31746" name="Rectangle 3"/>
          <p:cNvSpPr>
            <a:spLocks noGrp="1" noChangeArrowheads="1"/>
          </p:cNvSpPr>
          <p:nvPr>
            <p:ph type="body" idx="1"/>
          </p:nvPr>
        </p:nvSpPr>
        <p:spPr/>
        <p:txBody>
          <a:bodyPr/>
          <a:lstStyle/>
          <a:p>
            <a:r>
              <a:rPr lang="en-US" smtClean="0">
                <a:ea typeface="ＭＳ Ｐゴシック" pitchFamily="34" charset="-128"/>
              </a:rPr>
              <a:t>Strive to use a series of shots from different camera angles that rarely last longer than a few seconds.</a:t>
            </a:r>
          </a:p>
          <a:p>
            <a:r>
              <a:rPr lang="en-US" smtClean="0">
                <a:ea typeface="ＭＳ Ｐゴシック" pitchFamily="34" charset="-128"/>
              </a:rPr>
              <a:t>Try to find interesting camera angles rather than straight-on.</a:t>
            </a:r>
          </a:p>
        </p:txBody>
      </p:sp>
      <p:sp>
        <p:nvSpPr>
          <p:cNvPr id="31747" name="Slide Number Placeholder 6"/>
          <p:cNvSpPr>
            <a:spLocks noGrp="1"/>
          </p:cNvSpPr>
          <p:nvPr>
            <p:ph type="sldNum" sz="quarter" idx="11"/>
          </p:nvPr>
        </p:nvSpPr>
        <p:spPr>
          <a:noFill/>
        </p:spPr>
        <p:txBody>
          <a:bodyPr/>
          <a:lstStyle/>
          <a:p>
            <a:fld id="{F9A75866-9BC0-4CEB-A921-D73B6D426829}" type="slidenum">
              <a:rPr lang="en-US" smtClean="0">
                <a:latin typeface="Arial" charset="0"/>
                <a:ea typeface="ＭＳ Ｐゴシック" pitchFamily="34" charset="-128"/>
              </a:rPr>
              <a:pPr/>
              <a:t>8</a:t>
            </a:fld>
            <a:endParaRPr lang="en-US" smtClean="0">
              <a:latin typeface="Arial" charset="0"/>
              <a:ea typeface="ＭＳ Ｐゴシック" pitchFamily="34" charset="-128"/>
            </a:endParaRPr>
          </a:p>
        </p:txBody>
      </p:sp>
      <p:sp>
        <p:nvSpPr>
          <p:cNvPr id="31748"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mtClean="0">
                <a:ea typeface="ＭＳ Ｐゴシック" pitchFamily="34" charset="-128"/>
              </a:rPr>
              <a:t>Visual Focus</a:t>
            </a:r>
          </a:p>
        </p:txBody>
      </p:sp>
      <p:sp>
        <p:nvSpPr>
          <p:cNvPr id="32770" name="Rectangle 3"/>
          <p:cNvSpPr>
            <a:spLocks noGrp="1" noChangeArrowheads="1"/>
          </p:cNvSpPr>
          <p:nvPr>
            <p:ph type="body" idx="1"/>
          </p:nvPr>
        </p:nvSpPr>
        <p:spPr/>
        <p:txBody>
          <a:bodyPr/>
          <a:lstStyle/>
          <a:p>
            <a:r>
              <a:rPr lang="en-US" sz="2600" dirty="0" smtClean="0">
                <a:ea typeface="ＭＳ Ｐゴシック" pitchFamily="34" charset="-128"/>
              </a:rPr>
              <a:t>In </a:t>
            </a:r>
            <a:r>
              <a:rPr lang="en-US" sz="2600" dirty="0" smtClean="0">
                <a:ea typeface="ＭＳ Ｐゴシック" pitchFamily="34" charset="-128"/>
              </a:rPr>
              <a:t>most situations, do not position the subject centrally in the picture.</a:t>
            </a:r>
          </a:p>
          <a:p>
            <a:r>
              <a:rPr lang="en-US" sz="2600" dirty="0" smtClean="0">
                <a:ea typeface="ＭＳ Ｐゴシック" pitchFamily="34" charset="-128"/>
              </a:rPr>
              <a:t>Use the rule of thirds by visually dividing the width and height of the frame into three parts. Try to put the most important object at one of the intersections (top left, top right, bottom left, bottom right).</a:t>
            </a:r>
          </a:p>
        </p:txBody>
      </p:sp>
      <p:sp>
        <p:nvSpPr>
          <p:cNvPr id="32771" name="Slide Number Placeholder 6"/>
          <p:cNvSpPr>
            <a:spLocks noGrp="1"/>
          </p:cNvSpPr>
          <p:nvPr>
            <p:ph type="sldNum" sz="quarter" idx="11"/>
          </p:nvPr>
        </p:nvSpPr>
        <p:spPr>
          <a:noFill/>
        </p:spPr>
        <p:txBody>
          <a:bodyPr/>
          <a:lstStyle/>
          <a:p>
            <a:fld id="{6E57A17A-7F69-4DA5-B7C8-1E5056B6785C}" type="slidenum">
              <a:rPr lang="en-US" smtClean="0">
                <a:latin typeface="Arial" charset="0"/>
                <a:ea typeface="ＭＳ Ｐゴシック" pitchFamily="34" charset="-128"/>
              </a:rPr>
              <a:pPr/>
              <a:t>9</a:t>
            </a:fld>
            <a:endParaRPr lang="en-US" smtClean="0">
              <a:latin typeface="Arial" charset="0"/>
              <a:ea typeface="ＭＳ Ｐゴシック" pitchFamily="34" charset="-128"/>
            </a:endParaRPr>
          </a:p>
        </p:txBody>
      </p:sp>
      <p:sp>
        <p:nvSpPr>
          <p:cNvPr id="32772" name="Footer Placeholder 7"/>
          <p:cNvSpPr>
            <a:spLocks noGrp="1"/>
          </p:cNvSpPr>
          <p:nvPr>
            <p:ph type="ftr" sz="quarter" idx="10"/>
          </p:nvPr>
        </p:nvSpPr>
        <p:spPr>
          <a:noFill/>
        </p:spPr>
        <p:txBody>
          <a:bodyPr/>
          <a:lstStyle/>
          <a:p>
            <a:r>
              <a:rPr lang="en-US" smtClean="0">
                <a:latin typeface="Arial" charset="0"/>
                <a:ea typeface="ＭＳ Ｐゴシック" pitchFamily="34" charset="-128"/>
              </a:rPr>
              <a:t>Copyright © Texas Education Agency, 2011. All rights reserved. Images and other multimedia content used with permission. </a:t>
            </a: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nimation&amp;quot;&quot;/&gt;&lt;property id=&quot;20307&quot; value=&quot;256&quot;/&gt;&lt;/object&gt;&lt;object type=&quot;3&quot; unique_id=&quot;10005&quot;&gt;&lt;property id=&quot;20148&quot; value=&quot;5&quot;/&gt;&lt;property id=&quot;20300&quot; value=&quot;Slide 2 - &amp;quot;What is a Storyboard?&amp;quot;&quot;/&gt;&lt;property id=&quot;20307&quot; value=&quot;261&quot;/&gt;&lt;/object&gt;&lt;object type=&quot;3&quot; unique_id=&quot;10006&quot;&gt;&lt;property id=&quot;20148&quot; value=&quot;5&quot;/&gt;&lt;property id=&quot;20300&quot; value=&quot;Slide 3 - &amp;quot;Storyboard Example&amp;quot;&quot;/&gt;&lt;property id=&quot;20307&quot; value=&quot;262&quot;/&gt;&lt;/object&gt;&lt;object type=&quot;3&quot; unique_id=&quot;10007&quot;&gt;&lt;property id=&quot;20148&quot; value=&quot;5&quot;/&gt;&lt;property id=&quot;20300&quot; value=&quot;Slide 4 - &amp;quot;History of Storyboards&amp;quot;&quot;/&gt;&lt;property id=&quot;20307&quot; value=&quot;263&quot;/&gt;&lt;/object&gt;&lt;object type=&quot;3&quot; unique_id=&quot;10008&quot;&gt;&lt;property id=&quot;20148&quot; value=&quot;5&quot;/&gt;&lt;property id=&quot;20300&quot; value=&quot;Slide 5 - &amp;quot;Storyboards in Live Action Movies&amp;quot;&quot;/&gt;&lt;property id=&quot;20307&quot; value=&quot;264&quot;/&gt;&lt;/object&gt;&lt;object type=&quot;3&quot; unique_id=&quot;10009&quot;&gt;&lt;property id=&quot;20148&quot; value=&quot;5&quot;/&gt;&lt;property id=&quot;20300&quot; value=&quot;Slide 6 - &amp;quot;Group Projects&amp;quot;&quot;/&gt;&lt;property id=&quot;20307&quot; value=&quot;265&quot;/&gt;&lt;/object&gt;&lt;object type=&quot;3&quot; unique_id=&quot;10010&quot;&gt;&lt;property id=&quot;20148&quot; value=&quot;5&quot;/&gt;&lt;property id=&quot;20300&quot; value=&quot;Slide 7 - &amp;quot;Benefits of Storyboarding&amp;quot;&quot;/&gt;&lt;property id=&quot;20307&quot; value=&quot;266&quot;/&gt;&lt;/object&gt;&lt;object type=&quot;3&quot; unique_id=&quot;10011&quot;&gt;&lt;property id=&quot;20148&quot; value=&quot;5&quot;/&gt;&lt;property id=&quot;20300&quot; value=&quot;Slide 8 - &amp;quot;Sound Design&amp;quot;&quot;/&gt;&lt;property id=&quot;20307&quot; value=&quot;267&quot;/&gt;&lt;/object&gt;&lt;object type=&quot;3&quot; unique_id=&quot;10012&quot;&gt;&lt;property id=&quot;20148&quot; value=&quot;5&quot;/&gt;&lt;property id=&quot;20300&quot; value=&quot;Slide 9 - &amp;quot;Animatics&amp;quot;&quot;/&gt;&lt;property id=&quot;20307&quot; value=&quot;268&quot;/&gt;&lt;/object&gt;&lt;object type=&quot;3&quot; unique_id=&quot;10013&quot;&gt;&lt;property id=&quot;20148&quot; value=&quot;5&quot;/&gt;&lt;property id=&quot;20300&quot; value=&quot;Slide 10 - &amp;quot;Continuity and Understanding&amp;quot;&quot;/&gt;&lt;property id=&quot;20307&quot; value=&quot;269&quot;/&gt;&lt;/object&gt;&lt;object type=&quot;3&quot; unique_id=&quot;10014&quot;&gt;&lt;property id=&quot;20148&quot; value=&quot;5&quot;/&gt;&lt;property id=&quot;20300&quot; value=&quot;Slide 11 - &amp;quot;Do I Need to be an Artist?&amp;quot;&quot;/&gt;&lt;property id=&quot;20307&quot; value=&quot;270&quot;/&gt;&lt;/object&gt;&lt;object type=&quot;3&quot; unique_id=&quot;10015&quot;&gt;&lt;property id=&quot;20148&quot; value=&quot;5&quot;/&gt;&lt;property id=&quot;20300&quot; value=&quot;Slide 12 - &amp;quot;Storyboard Paper&amp;quot;&quot;/&gt;&lt;property id=&quot;20307&quot; value=&quot;271&quot;/&gt;&lt;/object&gt;&lt;object type=&quot;3&quot; unique_id=&quot;10016&quot;&gt;&lt;property id=&quot;20148&quot; value=&quot;5&quot;/&gt;&lt;property id=&quot;20300&quot; value=&quot;Slide 13 - &amp;quot;Camera Placements&amp;quot;&quot;/&gt;&lt;property id=&quot;20307&quot; value=&quot;272&quot;/&gt;&lt;/object&gt;&lt;object type=&quot;3&quot; unique_id=&quot;10017&quot;&gt;&lt;property id=&quot;20148&quot; value=&quot;5&quot;/&gt;&lt;property id=&quot;20300&quot; value=&quot;Slide 14 - &amp;quot;Visual Focus&amp;quot;&quot;/&gt;&lt;property id=&quot;20307&quot; value=&quot;273&quot;/&gt;&lt;/object&gt;&lt;object type=&quot;3&quot; unique_id=&quot;10018&quot;&gt;&lt;property id=&quot;20148&quot; value=&quot;5&quot;/&gt;&lt;property id=&quot;20300&quot; value=&quot;Slide 15 - &amp;quot;Rule of Thirds&amp;quot;&quot;/&gt;&lt;property id=&quot;20307&quot; value=&quot;274&quot;/&gt;&lt;/object&gt;&lt;object type=&quot;3&quot; unique_id=&quot;10019&quot;&gt;&lt;property id=&quot;20148&quot; value=&quot;5&quot;/&gt;&lt;property id=&quot;20300&quot; value=&quot;Slide 16 - &amp;quot;Horizon Placement&amp;quot;&quot;/&gt;&lt;property id=&quot;20307&quot; value=&quot;275&quot;/&gt;&lt;/object&gt;&lt;object type=&quot;3&quot; unique_id=&quot;10020&quot;&gt;&lt;property id=&quot;20148&quot; value=&quot;5&quot;/&gt;&lt;property id=&quot;20300&quot; value=&quot;Slide 17 - &amp;quot;Horizon Examples&amp;quot;&quot;/&gt;&lt;property id=&quot;20307&quot; value=&quot;276&quot;/&gt;&lt;/object&gt;&lt;object type=&quot;3&quot; unique_id=&quot;10021&quot;&gt;&lt;property id=&quot;20148&quot; value=&quot;5&quot;/&gt;&lt;property id=&quot;20300&quot; value=&quot;Slide 18 - &amp;quot;Camera Lens and Perspective&amp;quot;&quot;/&gt;&lt;property id=&quot;20307&quot; value=&quot;277&quot;/&gt;&lt;/object&gt;&lt;object type=&quot;3&quot; unique_id=&quot;10022&quot;&gt;&lt;property id=&quot;20148&quot; value=&quot;5&quot;/&gt;&lt;property id=&quot;20300&quot; value=&quot;Slide 19 - &amp;quot;Lens Examples&amp;quot;&quot;/&gt;&lt;property id=&quot;20307&quot; value=&quot;278&quot;/&gt;&lt;/object&gt;&lt;object type=&quot;3&quot; unique_id=&quot;10023&quot;&gt;&lt;property id=&quot;20148&quot; value=&quot;5&quot;/&gt;&lt;property id=&quot;20300&quot; value=&quot;Slide 20 - &amp;quot;Camera Shots: Wide and Establishing Shots&amp;quot;&quot;/&gt;&lt;property id=&quot;20307&quot; value=&quot;279&quot;/&gt;&lt;/object&gt;&lt;object type=&quot;3&quot; unique_id=&quot;10024&quot;&gt;&lt;property id=&quot;20148&quot; value=&quot;5&quot;/&gt;&lt;property id=&quot;20300&quot; value=&quot;Slide 21 - &amp;quot;Wide Shot&amp;quot;&quot;/&gt;&lt;property id=&quot;20307&quot; value=&quot;283&quot;/&gt;&lt;/object&gt;&lt;object type=&quot;3&quot; unique_id=&quot;10025&quot;&gt;&lt;property id=&quot;20148&quot; value=&quot;5&quot;/&gt;&lt;property id=&quot;20300&quot; value=&quot;Slide 22 - &amp;quot;Camera Shots: Long Shot&amp;quot;&quot;/&gt;&lt;property id=&quot;20307&quot; value=&quot;280&quot;/&gt;&lt;/object&gt;&lt;object type=&quot;3&quot; unique_id=&quot;10026&quot;&gt;&lt;property id=&quot;20148&quot; value=&quot;5&quot;/&gt;&lt;property id=&quot;20300&quot; value=&quot;Slide 23 - &amp;quot;Long Shot&amp;quot;&quot;/&gt;&lt;property id=&quot;20307&quot; value=&quot;284&quot;/&gt;&lt;/object&gt;&lt;object type=&quot;3&quot; unique_id=&quot;10027&quot;&gt;&lt;property id=&quot;20148&quot; value=&quot;5&quot;/&gt;&lt;property id=&quot;20300&quot; value=&quot;Slide 24 - &amp;quot;Camera Shots: Medium Shot&amp;quot;&quot;/&gt;&lt;property id=&quot;20307&quot; value=&quot;281&quot;/&gt;&lt;/object&gt;&lt;object type=&quot;3&quot; unique_id=&quot;10028&quot;&gt;&lt;property id=&quot;20148&quot; value=&quot;5&quot;/&gt;&lt;property id=&quot;20300&quot; value=&quot;Slide 25 - &amp;quot;Medium Shot&amp;quot;&quot;/&gt;&lt;property id=&quot;20307&quot; value=&quot;285&quot;/&gt;&lt;/object&gt;&lt;object type=&quot;3&quot; unique_id=&quot;10029&quot;&gt;&lt;property id=&quot;20148&quot; value=&quot;5&quot;/&gt;&lt;property id=&quot;20300&quot; value=&quot;Slide 26 - &amp;quot;Camera Shots: Close-up&amp;quot;&quot;/&gt;&lt;property id=&quot;20307&quot; value=&quot;282&quot;/&gt;&lt;/object&gt;&lt;object type=&quot;3&quot; unique_id=&quot;10030&quot;&gt;&lt;property id=&quot;20148&quot; value=&quot;5&quot;/&gt;&lt;property id=&quot;20300&quot; value=&quot;Slide 27 - &amp;quot;Close-Up&amp;quot;&quot;/&gt;&lt;property id=&quot;20307&quot; value=&quot;286&quot;/&gt;&lt;/object&gt;&lt;object type=&quot;3&quot; unique_id=&quot;10031&quot;&gt;&lt;property id=&quot;20148&quot; value=&quot;5&quot;/&gt;&lt;property id=&quot;20300&quot; value=&quot;Slide 28 - &amp;quot;Shot Comparison&amp;quot;&quot;/&gt;&lt;property id=&quot;20307&quot; value=&quot;287&quot;/&gt;&lt;/object&gt;&lt;object type=&quot;3&quot; unique_id=&quot;10032&quot;&gt;&lt;property id=&quot;20148&quot; value=&quot;5&quot;/&gt;&lt;property id=&quot;20300&quot; value=&quot;Slide 29 - &amp;quot;Camera Shots: 1, 2, 3, OTS&amp;quot;&quot;/&gt;&lt;property id=&quot;20307&quot; value=&quot;288&quot;/&gt;&lt;/object&gt;&lt;object type=&quot;3&quot; unique_id=&quot;10033&quot;&gt;&lt;property id=&quot;20148&quot; value=&quot;5&quot;/&gt;&lt;property id=&quot;20300&quot; value=&quot;Slide 30 - &amp;quot;OTS – Over the Shoulder&amp;quot;&quot;/&gt;&lt;property id=&quot;20307&quot; value=&quot;289&quot;/&gt;&lt;/object&gt;&lt;object type=&quot;3&quot; unique_id=&quot;10034&quot;&gt;&lt;property id=&quot;20148&quot; value=&quot;5&quot;/&gt;&lt;property id=&quot;20300&quot; value=&quot;Slide 31 - &amp;quot;Camera Shots: Inserts&amp;quot;&quot;/&gt;&lt;property id=&quot;20307&quot; value=&quot;290&quot;/&gt;&lt;/object&gt;&lt;object type=&quot;3&quot; unique_id=&quot;10035&quot;&gt;&lt;property id=&quot;20148&quot; value=&quot;5&quot;/&gt;&lt;property id=&quot;20300&quot; value=&quot;Slide 32 - &amp;quot;Insert Example&amp;quot;&quot;/&gt;&lt;property id=&quot;20307&quot; value=&quot;291&quot;/&gt;&lt;/object&gt;&lt;object type=&quot;3&quot; unique_id=&quot;10036&quot;&gt;&lt;property id=&quot;20148&quot; value=&quot;5&quot;/&gt;&lt;property id=&quot;20300&quot; value=&quot;Slide 33 - &amp;quot;Camera Shots: Dutch Angle&amp;quot;&quot;/&gt;&lt;property id=&quot;20307&quot; value=&quot;292&quot;/&gt;&lt;/object&gt;&lt;object type=&quot;3&quot; unique_id=&quot;10037&quot;&gt;&lt;property id=&quot;20148&quot; value=&quot;5&quot;/&gt;&lt;property id=&quot;20300&quot; value=&quot;Slide 34 - &amp;quot;Dutch Angle Example&amp;quot;&quot;/&gt;&lt;property id=&quot;20307&quot; value=&quot;293&quot;/&gt;&lt;/object&gt;&lt;object type=&quot;3&quot; unique_id=&quot;10038&quot;&gt;&lt;property id=&quot;20148&quot; value=&quot;5&quot;/&gt;&lt;property id=&quot;20300&quot; value=&quot;Slide 35 - &amp;quot;Camera Movement: Dolly&amp;quot;&quot;/&gt;&lt;property id=&quot;20307&quot; value=&quot;294&quot;/&gt;&lt;/object&gt;&lt;object type=&quot;3&quot; unique_id=&quot;10039&quot;&gt;&lt;property id=&quot;20148&quot; value=&quot;5&quot;/&gt;&lt;property id=&quot;20300&quot; value=&quot;Slide 36 - &amp;quot;Dolly Storyboard&amp;quot;&quot;/&gt;&lt;property id=&quot;20307&quot; value=&quot;295&quot;/&gt;&lt;/object&gt;&lt;object type=&quot;3&quot; unique_id=&quot;10040&quot;&gt;&lt;property id=&quot;20148&quot; value=&quot;5&quot;/&gt;&lt;property id=&quot;20300&quot; value=&quot;Slide 37 - &amp;quot;Camera Movement: Pan&amp;quot;&quot;/&gt;&lt;property id=&quot;20307&quot; value=&quot;296&quot;/&gt;&lt;/object&gt;&lt;object type=&quot;3&quot; unique_id=&quot;10041&quot;&gt;&lt;property id=&quot;20148&quot; value=&quot;5&quot;/&gt;&lt;property id=&quot;20300&quot; value=&quot;Slide 38 - &amp;quot;Storyboard Pan&amp;quot;&quot;/&gt;&lt;property id=&quot;20307&quot; value=&quot;297&quot;/&gt;&lt;/object&gt;&lt;object type=&quot;3&quot; unique_id=&quot;10042&quot;&gt;&lt;property id=&quot;20148&quot; value=&quot;5&quot;/&gt;&lt;property id=&quot;20300&quot; value=&quot;Slide 39 - &amp;quot;Camera Movement: Trucking&amp;quot;&quot;/&gt;&lt;property id=&quot;20307&quot; value=&quot;298&quot;/&gt;&lt;/object&gt;&lt;object type=&quot;3&quot; unique_id=&quot;10043&quot;&gt;&lt;property id=&quot;20148&quot; value=&quot;5&quot;/&gt;&lt;property id=&quot;20300&quot; value=&quot;Slide 40 - &amp;quot;Camera Movement: Trucking&amp;quot;&quot;/&gt;&lt;property id=&quot;20307&quot; value=&quot;299&quot;/&gt;&lt;/object&gt;&lt;object type=&quot;3&quot; unique_id=&quot;10044&quot;&gt;&lt;property id=&quot;20148&quot; value=&quot;5&quot;/&gt;&lt;property id=&quot;20300&quot; value=&quot;Slide 41 - &amp;quot;Storyboard Trucking&amp;quot;&quot;/&gt;&lt;property id=&quot;20307&quot; value=&quot;300&quot;/&gt;&lt;/object&gt;&lt;object type=&quot;3&quot; unique_id=&quot;10045&quot;&gt;&lt;property id=&quot;20148&quot; value=&quot;5&quot;/&gt;&lt;property id=&quot;20300&quot; value=&quot;Slide 42 - &amp;quot;Transitions&amp;quot;&quot;/&gt;&lt;property id=&quot;20307&quot; value=&quot;301&quot;/&gt;&lt;/object&gt;&lt;object type=&quot;3&quot; unique_id=&quot;10046&quot;&gt;&lt;property id=&quot;20148&quot; value=&quot;5&quot;/&gt;&lt;property id=&quot;20300&quot; value=&quot;Slide 43&quot;/&gt;&lt;property id=&quot;20307&quot; value=&quot;302&quot;/&gt;&lt;/object&gt;&lt;/object&gt;&lt;/object&gt;&lt;/database&gt;"/>
  <p:tag name="SECTOMILLISECCONVERTED" val="1"/>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unt cte</Template>
  <TotalTime>6124</TotalTime>
  <Words>1900</Words>
  <Application>Microsoft Office PowerPoint</Application>
  <PresentationFormat>On-screen Show (4:3)</PresentationFormat>
  <Paragraphs>162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Network</vt:lpstr>
      <vt:lpstr>Animation</vt:lpstr>
      <vt:lpstr>What is a Storyboard?</vt:lpstr>
      <vt:lpstr>Storyboard Example</vt:lpstr>
      <vt:lpstr>History of Storyboards</vt:lpstr>
      <vt:lpstr>Group Projects</vt:lpstr>
      <vt:lpstr>Benefits of Storyboarding</vt:lpstr>
      <vt:lpstr>Storyboard Paper</vt:lpstr>
      <vt:lpstr>Camera Placements</vt:lpstr>
      <vt:lpstr>Visual Focus</vt:lpstr>
      <vt:lpstr>Rule of Thirds</vt:lpstr>
      <vt:lpstr>Horizon Placement</vt:lpstr>
      <vt:lpstr>Horizon Examples</vt:lpstr>
      <vt:lpstr>Lens Examples</vt:lpstr>
      <vt:lpstr>Camera Shots: Wide and Establishing Shots</vt:lpstr>
      <vt:lpstr>Wide Shot</vt:lpstr>
      <vt:lpstr>Camera Shots: Long Shot</vt:lpstr>
      <vt:lpstr>Long Shot</vt:lpstr>
      <vt:lpstr>Camera Shots: Medium Shot</vt:lpstr>
      <vt:lpstr>Medium Shot</vt:lpstr>
      <vt:lpstr>Camera Shots: Close-up</vt:lpstr>
      <vt:lpstr>Close-Up</vt:lpstr>
      <vt:lpstr>Shot Comparison</vt:lpstr>
      <vt:lpstr>Camera Shots: 1, 2, 3, OTS</vt:lpstr>
      <vt:lpstr>OTS – Over the Shoulder</vt:lpstr>
      <vt:lpstr>Camera Shots: Inserts</vt:lpstr>
      <vt:lpstr>Insert Example</vt:lpstr>
      <vt:lpstr>Camera Shots: Dutch Angle</vt:lpstr>
      <vt:lpstr>Dutch Angle Example</vt:lpstr>
      <vt:lpstr>Camera Movement: Dolly</vt:lpstr>
      <vt:lpstr>Dolly Storyboard</vt:lpstr>
      <vt:lpstr>Camera Movement: Pan</vt:lpstr>
      <vt:lpstr>Storyboard Pan</vt:lpstr>
      <vt:lpstr>Transitions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Violet</dc:creator>
  <cp:lastModifiedBy>aisd</cp:lastModifiedBy>
  <cp:revision>72</cp:revision>
  <cp:lastPrinted>1601-01-01T00:00:00Z</cp:lastPrinted>
  <dcterms:created xsi:type="dcterms:W3CDTF">1601-01-01T00:00:00Z</dcterms:created>
  <dcterms:modified xsi:type="dcterms:W3CDTF">2013-09-30T15:36:20Z</dcterms:modified>
</cp:coreProperties>
</file>